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Overpass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B239B5F-06AF-35F2-1FA7-53984322D3FE}" v="259" dt="2025-03-22T08:25:27.0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orgi Babuadze" userId="e75b5841f74f1c25" providerId="Windows Live" clId="Web-{FB239B5F-06AF-35F2-1FA7-53984322D3FE}"/>
    <pc:docChg chg="modSld">
      <pc:chgData name="Giorgi Babuadze" userId="e75b5841f74f1c25" providerId="Windows Live" clId="Web-{FB239B5F-06AF-35F2-1FA7-53984322D3FE}" dt="2025-03-22T08:25:27.077" v="189" actId="20577"/>
      <pc:docMkLst>
        <pc:docMk/>
      </pc:docMkLst>
      <pc:sldChg chg="modSp">
        <pc:chgData name="Giorgi Babuadze" userId="e75b5841f74f1c25" providerId="Windows Live" clId="Web-{FB239B5F-06AF-35F2-1FA7-53984322D3FE}" dt="2025-03-22T08:14:32.664" v="3" actId="20577"/>
        <pc:sldMkLst>
          <pc:docMk/>
          <pc:sldMk cId="0" sldId="256"/>
        </pc:sldMkLst>
        <pc:spChg chg="mod">
          <ac:chgData name="Giorgi Babuadze" userId="e75b5841f74f1c25" providerId="Windows Live" clId="Web-{FB239B5F-06AF-35F2-1FA7-53984322D3FE}" dt="2025-03-22T08:14:26.867" v="1" actId="20577"/>
          <ac:spMkLst>
            <pc:docMk/>
            <pc:sldMk cId="0" sldId="256"/>
            <ac:spMk id="3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4:32.664" v="3" actId="20577"/>
          <ac:spMkLst>
            <pc:docMk/>
            <pc:sldMk cId="0" sldId="256"/>
            <ac:spMk id="4" creationId="{00000000-0000-0000-0000-000000000000}"/>
          </ac:spMkLst>
        </pc:spChg>
      </pc:sldChg>
      <pc:sldChg chg="modSp">
        <pc:chgData name="Giorgi Babuadze" userId="e75b5841f74f1c25" providerId="Windows Live" clId="Web-{FB239B5F-06AF-35F2-1FA7-53984322D3FE}" dt="2025-03-22T08:16:23.043" v="27" actId="20577"/>
        <pc:sldMkLst>
          <pc:docMk/>
          <pc:sldMk cId="0" sldId="257"/>
        </pc:sldMkLst>
        <pc:spChg chg="mod">
          <ac:chgData name="Giorgi Babuadze" userId="e75b5841f74f1c25" providerId="Windows Live" clId="Web-{FB239B5F-06AF-35F2-1FA7-53984322D3FE}" dt="2025-03-22T08:15:27.275" v="5" actId="20577"/>
          <ac:spMkLst>
            <pc:docMk/>
            <pc:sldMk cId="0" sldId="257"/>
            <ac:spMk id="3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5:32.651" v="7" actId="20577"/>
          <ac:spMkLst>
            <pc:docMk/>
            <pc:sldMk cId="0" sldId="257"/>
            <ac:spMk id="4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5:39.260" v="9" actId="20577"/>
          <ac:spMkLst>
            <pc:docMk/>
            <pc:sldMk cId="0" sldId="257"/>
            <ac:spMk id="6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5:49.557" v="13" actId="20577"/>
          <ac:spMkLst>
            <pc:docMk/>
            <pc:sldMk cId="0" sldId="257"/>
            <ac:spMk id="7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5:43.917" v="11" actId="20577"/>
          <ac:spMkLst>
            <pc:docMk/>
            <pc:sldMk cId="0" sldId="257"/>
            <ac:spMk id="9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5:55.089" v="15" actId="20577"/>
          <ac:spMkLst>
            <pc:docMk/>
            <pc:sldMk cId="0" sldId="257"/>
            <ac:spMk id="10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6:23.043" v="27" actId="20577"/>
          <ac:spMkLst>
            <pc:docMk/>
            <pc:sldMk cId="0" sldId="257"/>
            <ac:spMk id="12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6:02.245" v="17" actId="20577"/>
          <ac:spMkLst>
            <pc:docMk/>
            <pc:sldMk cId="0" sldId="257"/>
            <ac:spMk id="13" creationId="{00000000-0000-0000-0000-000000000000}"/>
          </ac:spMkLst>
        </pc:spChg>
      </pc:sldChg>
      <pc:sldChg chg="addSp modSp">
        <pc:chgData name="Giorgi Babuadze" userId="e75b5841f74f1c25" providerId="Windows Live" clId="Web-{FB239B5F-06AF-35F2-1FA7-53984322D3FE}" dt="2025-03-22T08:18:40.719" v="52" actId="20577"/>
        <pc:sldMkLst>
          <pc:docMk/>
          <pc:sldMk cId="0" sldId="258"/>
        </pc:sldMkLst>
        <pc:spChg chg="mod">
          <ac:chgData name="Giorgi Babuadze" userId="e75b5841f74f1c25" providerId="Windows Live" clId="Web-{FB239B5F-06AF-35F2-1FA7-53984322D3FE}" dt="2025-03-22T08:18:05.124" v="36" actId="20577"/>
          <ac:spMkLst>
            <pc:docMk/>
            <pc:sldMk cId="0" sldId="258"/>
            <ac:spMk id="2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8:10.656" v="38" actId="20577"/>
          <ac:spMkLst>
            <pc:docMk/>
            <pc:sldMk cId="0" sldId="258"/>
            <ac:spMk id="3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8:15.015" v="40" actId="20577"/>
          <ac:spMkLst>
            <pc:docMk/>
            <pc:sldMk cId="0" sldId="258"/>
            <ac:spMk id="4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8:29.641" v="46" actId="20577"/>
          <ac:spMkLst>
            <pc:docMk/>
            <pc:sldMk cId="0" sldId="258"/>
            <ac:spMk id="5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8:18.500" v="41" actId="20577"/>
          <ac:spMkLst>
            <pc:docMk/>
            <pc:sldMk cId="0" sldId="258"/>
            <ac:spMk id="6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8:32.719" v="48" actId="20577"/>
          <ac:spMkLst>
            <pc:docMk/>
            <pc:sldMk cId="0" sldId="258"/>
            <ac:spMk id="7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8:22.125" v="42" actId="20577"/>
          <ac:spMkLst>
            <pc:docMk/>
            <pc:sldMk cId="0" sldId="258"/>
            <ac:spMk id="8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8:36" v="50" actId="20577"/>
          <ac:spMkLst>
            <pc:docMk/>
            <pc:sldMk cId="0" sldId="258"/>
            <ac:spMk id="9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8:26.313" v="44" actId="20577"/>
          <ac:spMkLst>
            <pc:docMk/>
            <pc:sldMk cId="0" sldId="258"/>
            <ac:spMk id="10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8:40.719" v="52" actId="20577"/>
          <ac:spMkLst>
            <pc:docMk/>
            <pc:sldMk cId="0" sldId="258"/>
            <ac:spMk id="11" creationId="{00000000-0000-0000-0000-000000000000}"/>
          </ac:spMkLst>
        </pc:spChg>
        <pc:spChg chg="add mod">
          <ac:chgData name="Giorgi Babuadze" userId="e75b5841f74f1c25" providerId="Windows Live" clId="Web-{FB239B5F-06AF-35F2-1FA7-53984322D3FE}" dt="2025-03-22T08:17:47.718" v="30"/>
          <ac:spMkLst>
            <pc:docMk/>
            <pc:sldMk cId="0" sldId="258"/>
            <ac:spMk id="12" creationId="{C7FABD52-0868-8751-6074-91277A97A1E1}"/>
          </ac:spMkLst>
        </pc:spChg>
      </pc:sldChg>
      <pc:sldChg chg="addSp modSp">
        <pc:chgData name="Giorgi Babuadze" userId="e75b5841f74f1c25" providerId="Windows Live" clId="Web-{FB239B5F-06AF-35F2-1FA7-53984322D3FE}" dt="2025-03-22T08:19:22.861" v="67" actId="20577"/>
        <pc:sldMkLst>
          <pc:docMk/>
          <pc:sldMk cId="0" sldId="259"/>
        </pc:sldMkLst>
        <pc:spChg chg="mod">
          <ac:chgData name="Giorgi Babuadze" userId="e75b5841f74f1c25" providerId="Windows Live" clId="Web-{FB239B5F-06AF-35F2-1FA7-53984322D3FE}" dt="2025-03-22T08:18:45.157" v="54" actId="20577"/>
          <ac:spMkLst>
            <pc:docMk/>
            <pc:sldMk cId="0" sldId="259"/>
            <ac:spMk id="3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8:50.438" v="56" actId="20577"/>
          <ac:spMkLst>
            <pc:docMk/>
            <pc:sldMk cId="0" sldId="259"/>
            <ac:spMk id="4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8:55.001" v="57" actId="20577"/>
          <ac:spMkLst>
            <pc:docMk/>
            <pc:sldMk cId="0" sldId="259"/>
            <ac:spMk id="6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9:07.439" v="61" actId="20577"/>
          <ac:spMkLst>
            <pc:docMk/>
            <pc:sldMk cId="0" sldId="259"/>
            <ac:spMk id="9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9:11.345" v="63" actId="20577"/>
          <ac:spMkLst>
            <pc:docMk/>
            <pc:sldMk cId="0" sldId="259"/>
            <ac:spMk id="10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9:15.408" v="65" actId="20577"/>
          <ac:spMkLst>
            <pc:docMk/>
            <pc:sldMk cId="0" sldId="259"/>
            <ac:spMk id="12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9:22.861" v="67" actId="20577"/>
          <ac:spMkLst>
            <pc:docMk/>
            <pc:sldMk cId="0" sldId="259"/>
            <ac:spMk id="13" creationId="{00000000-0000-0000-0000-000000000000}"/>
          </ac:spMkLst>
        </pc:spChg>
        <pc:spChg chg="add">
          <ac:chgData name="Giorgi Babuadze" userId="e75b5841f74f1c25" providerId="Windows Live" clId="Web-{FB239B5F-06AF-35F2-1FA7-53984322D3FE}" dt="2025-03-22T08:17:51.686" v="31"/>
          <ac:spMkLst>
            <pc:docMk/>
            <pc:sldMk cId="0" sldId="259"/>
            <ac:spMk id="15" creationId="{50BC0D8C-F63A-67D0-4722-76CB7FCC9D25}"/>
          </ac:spMkLst>
        </pc:spChg>
      </pc:sldChg>
      <pc:sldChg chg="modSp">
        <pc:chgData name="Giorgi Babuadze" userId="e75b5841f74f1c25" providerId="Windows Live" clId="Web-{FB239B5F-06AF-35F2-1FA7-53984322D3FE}" dt="2025-03-22T08:20:01.300" v="81" actId="20577"/>
        <pc:sldMkLst>
          <pc:docMk/>
          <pc:sldMk cId="0" sldId="260"/>
        </pc:sldMkLst>
        <pc:spChg chg="mod">
          <ac:chgData name="Giorgi Babuadze" userId="e75b5841f74f1c25" providerId="Windows Live" clId="Web-{FB239B5F-06AF-35F2-1FA7-53984322D3FE}" dt="2025-03-22T08:19:26.955" v="69" actId="20577"/>
          <ac:spMkLst>
            <pc:docMk/>
            <pc:sldMk cId="0" sldId="260"/>
            <ac:spMk id="3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9:31.580" v="71" actId="20577"/>
          <ac:spMkLst>
            <pc:docMk/>
            <pc:sldMk cId="0" sldId="260"/>
            <ac:spMk id="4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9:38.299" v="72" actId="20577"/>
          <ac:spMkLst>
            <pc:docMk/>
            <pc:sldMk cId="0" sldId="260"/>
            <ac:spMk id="6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9:52.222" v="77" actId="20577"/>
          <ac:spMkLst>
            <pc:docMk/>
            <pc:sldMk cId="0" sldId="260"/>
            <ac:spMk id="7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9:43.815" v="73" actId="20577"/>
          <ac:spMkLst>
            <pc:docMk/>
            <pc:sldMk cId="0" sldId="260"/>
            <ac:spMk id="9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9:57.050" v="79" actId="20577"/>
          <ac:spMkLst>
            <pc:docMk/>
            <pc:sldMk cId="0" sldId="260"/>
            <ac:spMk id="10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19:48.393" v="75" actId="20577"/>
          <ac:spMkLst>
            <pc:docMk/>
            <pc:sldMk cId="0" sldId="260"/>
            <ac:spMk id="12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0:01.300" v="81" actId="20577"/>
          <ac:spMkLst>
            <pc:docMk/>
            <pc:sldMk cId="0" sldId="260"/>
            <ac:spMk id="13" creationId="{00000000-0000-0000-0000-000000000000}"/>
          </ac:spMkLst>
        </pc:spChg>
      </pc:sldChg>
      <pc:sldChg chg="modSp">
        <pc:chgData name="Giorgi Babuadze" userId="e75b5841f74f1c25" providerId="Windows Live" clId="Web-{FB239B5F-06AF-35F2-1FA7-53984322D3FE}" dt="2025-03-22T08:21:35.866" v="102" actId="1076"/>
        <pc:sldMkLst>
          <pc:docMk/>
          <pc:sldMk cId="0" sldId="261"/>
        </pc:sldMkLst>
        <pc:spChg chg="mod">
          <ac:chgData name="Giorgi Babuadze" userId="e75b5841f74f1c25" providerId="Windows Live" clId="Web-{FB239B5F-06AF-35F2-1FA7-53984322D3FE}" dt="2025-03-22T08:20:48.896" v="83" actId="20577"/>
          <ac:spMkLst>
            <pc:docMk/>
            <pc:sldMk cId="0" sldId="261"/>
            <ac:spMk id="3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0:57.630" v="87" actId="20577"/>
          <ac:spMkLst>
            <pc:docMk/>
            <pc:sldMk cId="0" sldId="261"/>
            <ac:spMk id="4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1:02.146" v="88" actId="20577"/>
          <ac:spMkLst>
            <pc:docMk/>
            <pc:sldMk cId="0" sldId="261"/>
            <ac:spMk id="6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1:19.553" v="95" actId="20577"/>
          <ac:spMkLst>
            <pc:docMk/>
            <pc:sldMk cId="0" sldId="261"/>
            <ac:spMk id="7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1:06.365" v="90" actId="20577"/>
          <ac:spMkLst>
            <pc:docMk/>
            <pc:sldMk cId="0" sldId="261"/>
            <ac:spMk id="9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1:35.866" v="102" actId="1076"/>
          <ac:spMkLst>
            <pc:docMk/>
            <pc:sldMk cId="0" sldId="261"/>
            <ac:spMk id="10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1:10.912" v="91" actId="20577"/>
          <ac:spMkLst>
            <pc:docMk/>
            <pc:sldMk cId="0" sldId="261"/>
            <ac:spMk id="12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1:27.678" v="99" actId="20577"/>
          <ac:spMkLst>
            <pc:docMk/>
            <pc:sldMk cId="0" sldId="261"/>
            <ac:spMk id="13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1:15.475" v="93" actId="20577"/>
          <ac:spMkLst>
            <pc:docMk/>
            <pc:sldMk cId="0" sldId="261"/>
            <ac:spMk id="15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1:33.194" v="101" actId="20577"/>
          <ac:spMkLst>
            <pc:docMk/>
            <pc:sldMk cId="0" sldId="261"/>
            <ac:spMk id="16" creationId="{00000000-0000-0000-0000-000000000000}"/>
          </ac:spMkLst>
        </pc:spChg>
      </pc:sldChg>
      <pc:sldChg chg="addSp modSp">
        <pc:chgData name="Giorgi Babuadze" userId="e75b5841f74f1c25" providerId="Windows Live" clId="Web-{FB239B5F-06AF-35F2-1FA7-53984322D3FE}" dt="2025-03-22T08:22:36.290" v="119" actId="20577"/>
        <pc:sldMkLst>
          <pc:docMk/>
          <pc:sldMk cId="0" sldId="262"/>
        </pc:sldMkLst>
        <pc:spChg chg="mod">
          <ac:chgData name="Giorgi Babuadze" userId="e75b5841f74f1c25" providerId="Windows Live" clId="Web-{FB239B5F-06AF-35F2-1FA7-53984322D3FE}" dt="2025-03-22T08:21:50.304" v="104" actId="20577"/>
          <ac:spMkLst>
            <pc:docMk/>
            <pc:sldMk cId="0" sldId="262"/>
            <ac:spMk id="3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1:57.210" v="107" actId="1076"/>
          <ac:spMkLst>
            <pc:docMk/>
            <pc:sldMk cId="0" sldId="262"/>
            <ac:spMk id="4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2:02.242" v="109" actId="20577"/>
          <ac:spMkLst>
            <pc:docMk/>
            <pc:sldMk cId="0" sldId="262"/>
            <ac:spMk id="9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2:13.992" v="115" actId="20577"/>
          <ac:spMkLst>
            <pc:docMk/>
            <pc:sldMk cId="0" sldId="262"/>
            <ac:spMk id="10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2:06.461" v="111" actId="20577"/>
          <ac:spMkLst>
            <pc:docMk/>
            <pc:sldMk cId="0" sldId="262"/>
            <ac:spMk id="14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2:21.914" v="117" actId="20577"/>
          <ac:spMkLst>
            <pc:docMk/>
            <pc:sldMk cId="0" sldId="262"/>
            <ac:spMk id="15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2:10.508" v="113" actId="20577"/>
          <ac:spMkLst>
            <pc:docMk/>
            <pc:sldMk cId="0" sldId="262"/>
            <ac:spMk id="19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2:36.290" v="119" actId="20577"/>
          <ac:spMkLst>
            <pc:docMk/>
            <pc:sldMk cId="0" sldId="262"/>
            <ac:spMk id="20" creationId="{00000000-0000-0000-0000-000000000000}"/>
          </ac:spMkLst>
        </pc:spChg>
        <pc:spChg chg="add">
          <ac:chgData name="Giorgi Babuadze" userId="e75b5841f74f1c25" providerId="Windows Live" clId="Web-{FB239B5F-06AF-35F2-1FA7-53984322D3FE}" dt="2025-03-22T08:17:54.999" v="33"/>
          <ac:spMkLst>
            <pc:docMk/>
            <pc:sldMk cId="0" sldId="262"/>
            <ac:spMk id="22" creationId="{D7DBF260-7E2F-12CB-3C66-65E2472B890C}"/>
          </ac:spMkLst>
        </pc:spChg>
      </pc:sldChg>
      <pc:sldChg chg="addSp modSp">
        <pc:chgData name="Giorgi Babuadze" userId="e75b5841f74f1c25" providerId="Windows Live" clId="Web-{FB239B5F-06AF-35F2-1FA7-53984322D3FE}" dt="2025-03-22T08:23:30.370" v="141" actId="14100"/>
        <pc:sldMkLst>
          <pc:docMk/>
          <pc:sldMk cId="0" sldId="263"/>
        </pc:sldMkLst>
        <pc:spChg chg="mod">
          <ac:chgData name="Giorgi Babuadze" userId="e75b5841f74f1c25" providerId="Windows Live" clId="Web-{FB239B5F-06AF-35F2-1FA7-53984322D3FE}" dt="2025-03-22T08:22:42.524" v="121" actId="20577"/>
          <ac:spMkLst>
            <pc:docMk/>
            <pc:sldMk cId="0" sldId="263"/>
            <ac:spMk id="2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2:46.337" v="123" actId="20577"/>
          <ac:spMkLst>
            <pc:docMk/>
            <pc:sldMk cId="0" sldId="263"/>
            <ac:spMk id="3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2:50.071" v="125" actId="20577"/>
          <ac:spMkLst>
            <pc:docMk/>
            <pc:sldMk cId="0" sldId="263"/>
            <ac:spMk id="6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3:30.370" v="141" actId="14100"/>
          <ac:spMkLst>
            <pc:docMk/>
            <pc:sldMk cId="0" sldId="263"/>
            <ac:spMk id="7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3:00.556" v="130" actId="20577"/>
          <ac:spMkLst>
            <pc:docMk/>
            <pc:sldMk cId="0" sldId="263"/>
            <ac:spMk id="11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3:13.682" v="136" actId="20577"/>
          <ac:spMkLst>
            <pc:docMk/>
            <pc:sldMk cId="0" sldId="263"/>
            <ac:spMk id="12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3:05.306" v="132" actId="20577"/>
          <ac:spMkLst>
            <pc:docMk/>
            <pc:sldMk cId="0" sldId="263"/>
            <ac:spMk id="16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3:25.713" v="140" actId="14100"/>
          <ac:spMkLst>
            <pc:docMk/>
            <pc:sldMk cId="0" sldId="263"/>
            <ac:spMk id="17" creationId="{00000000-0000-0000-0000-000000000000}"/>
          </ac:spMkLst>
        </pc:spChg>
        <pc:spChg chg="add">
          <ac:chgData name="Giorgi Babuadze" userId="e75b5841f74f1c25" providerId="Windows Live" clId="Web-{FB239B5F-06AF-35F2-1FA7-53984322D3FE}" dt="2025-03-22T08:17:54.312" v="32"/>
          <ac:spMkLst>
            <pc:docMk/>
            <pc:sldMk cId="0" sldId="263"/>
            <ac:spMk id="19" creationId="{48CB7126-C8A6-0A35-8CE0-2853B09684F2}"/>
          </ac:spMkLst>
        </pc:spChg>
      </pc:sldChg>
      <pc:sldChg chg="modSp">
        <pc:chgData name="Giorgi Babuadze" userId="e75b5841f74f1c25" providerId="Windows Live" clId="Web-{FB239B5F-06AF-35F2-1FA7-53984322D3FE}" dt="2025-03-22T08:24:15.184" v="158" actId="20577"/>
        <pc:sldMkLst>
          <pc:docMk/>
          <pc:sldMk cId="0" sldId="264"/>
        </pc:sldMkLst>
        <pc:spChg chg="mod">
          <ac:chgData name="Giorgi Babuadze" userId="e75b5841f74f1c25" providerId="Windows Live" clId="Web-{FB239B5F-06AF-35F2-1FA7-53984322D3FE}" dt="2025-03-22T08:23:38.745" v="143" actId="20577"/>
          <ac:spMkLst>
            <pc:docMk/>
            <pc:sldMk cId="0" sldId="264"/>
            <ac:spMk id="3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3:45.511" v="146" actId="1076"/>
          <ac:spMkLst>
            <pc:docMk/>
            <pc:sldMk cId="0" sldId="264"/>
            <ac:spMk id="4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3:55.121" v="148" actId="20577"/>
          <ac:spMkLst>
            <pc:docMk/>
            <pc:sldMk cId="0" sldId="264"/>
            <ac:spMk id="6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3:58.527" v="150" actId="20577"/>
          <ac:spMkLst>
            <pc:docMk/>
            <pc:sldMk cId="0" sldId="264"/>
            <ac:spMk id="7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4:02.058" v="152" actId="20577"/>
          <ac:spMkLst>
            <pc:docMk/>
            <pc:sldMk cId="0" sldId="264"/>
            <ac:spMk id="9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4:06.402" v="154" actId="20577"/>
          <ac:spMkLst>
            <pc:docMk/>
            <pc:sldMk cId="0" sldId="264"/>
            <ac:spMk id="10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4:10.715" v="156" actId="20577"/>
          <ac:spMkLst>
            <pc:docMk/>
            <pc:sldMk cId="0" sldId="264"/>
            <ac:spMk id="12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4:15.184" v="158" actId="20577"/>
          <ac:spMkLst>
            <pc:docMk/>
            <pc:sldMk cId="0" sldId="264"/>
            <ac:spMk id="13" creationId="{00000000-0000-0000-0000-000000000000}"/>
          </ac:spMkLst>
        </pc:spChg>
      </pc:sldChg>
      <pc:sldChg chg="addSp delSp modSp">
        <pc:chgData name="Giorgi Babuadze" userId="e75b5841f74f1c25" providerId="Windows Live" clId="Web-{FB239B5F-06AF-35F2-1FA7-53984322D3FE}" dt="2025-03-22T08:25:27.077" v="189" actId="20577"/>
        <pc:sldMkLst>
          <pc:docMk/>
          <pc:sldMk cId="0" sldId="265"/>
        </pc:sldMkLst>
        <pc:spChg chg="mod">
          <ac:chgData name="Giorgi Babuadze" userId="e75b5841f74f1c25" providerId="Windows Live" clId="Web-{FB239B5F-06AF-35F2-1FA7-53984322D3FE}" dt="2025-03-22T08:25:21.045" v="186" actId="20577"/>
          <ac:spMkLst>
            <pc:docMk/>
            <pc:sldMk cId="0" sldId="265"/>
            <ac:spMk id="2" creationId="{00000000-0000-0000-0000-000000000000}"/>
          </ac:spMkLst>
        </pc:spChg>
        <pc:spChg chg="mod">
          <ac:chgData name="Giorgi Babuadze" userId="e75b5841f74f1c25" providerId="Windows Live" clId="Web-{FB239B5F-06AF-35F2-1FA7-53984322D3FE}" dt="2025-03-22T08:25:27.077" v="189" actId="20577"/>
          <ac:spMkLst>
            <pc:docMk/>
            <pc:sldMk cId="0" sldId="265"/>
            <ac:spMk id="3" creationId="{00000000-0000-0000-0000-000000000000}"/>
          </ac:spMkLst>
        </pc:spChg>
        <pc:spChg chg="del">
          <ac:chgData name="Giorgi Babuadze" userId="e75b5841f74f1c25" providerId="Windows Live" clId="Web-{FB239B5F-06AF-35F2-1FA7-53984322D3FE}" dt="2025-03-22T08:24:20.184" v="170"/>
          <ac:spMkLst>
            <pc:docMk/>
            <pc:sldMk cId="0" sldId="265"/>
            <ac:spMk id="5" creationId="{00000000-0000-0000-0000-000000000000}"/>
          </ac:spMkLst>
        </pc:spChg>
        <pc:spChg chg="del">
          <ac:chgData name="Giorgi Babuadze" userId="e75b5841f74f1c25" providerId="Windows Live" clId="Web-{FB239B5F-06AF-35F2-1FA7-53984322D3FE}" dt="2025-03-22T08:24:20.184" v="168"/>
          <ac:spMkLst>
            <pc:docMk/>
            <pc:sldMk cId="0" sldId="265"/>
            <ac:spMk id="7" creationId="{00000000-0000-0000-0000-000000000000}"/>
          </ac:spMkLst>
        </pc:spChg>
        <pc:spChg chg="del">
          <ac:chgData name="Giorgi Babuadze" userId="e75b5841f74f1c25" providerId="Windows Live" clId="Web-{FB239B5F-06AF-35F2-1FA7-53984322D3FE}" dt="2025-03-22T08:24:20.184" v="166"/>
          <ac:spMkLst>
            <pc:docMk/>
            <pc:sldMk cId="0" sldId="265"/>
            <ac:spMk id="9" creationId="{00000000-0000-0000-0000-000000000000}"/>
          </ac:spMkLst>
        </pc:spChg>
        <pc:spChg chg="del">
          <ac:chgData name="Giorgi Babuadze" userId="e75b5841f74f1c25" providerId="Windows Live" clId="Web-{FB239B5F-06AF-35F2-1FA7-53984322D3FE}" dt="2025-03-22T08:24:20.184" v="165"/>
          <ac:spMkLst>
            <pc:docMk/>
            <pc:sldMk cId="0" sldId="265"/>
            <ac:spMk id="10" creationId="{00000000-0000-0000-0000-000000000000}"/>
          </ac:spMkLst>
        </pc:spChg>
        <pc:spChg chg="del">
          <ac:chgData name="Giorgi Babuadze" userId="e75b5841f74f1c25" providerId="Windows Live" clId="Web-{FB239B5F-06AF-35F2-1FA7-53984322D3FE}" dt="2025-03-22T08:24:20.184" v="164"/>
          <ac:spMkLst>
            <pc:docMk/>
            <pc:sldMk cId="0" sldId="265"/>
            <ac:spMk id="11" creationId="{00000000-0000-0000-0000-000000000000}"/>
          </ac:spMkLst>
        </pc:spChg>
        <pc:spChg chg="del">
          <ac:chgData name="Giorgi Babuadze" userId="e75b5841f74f1c25" providerId="Windows Live" clId="Web-{FB239B5F-06AF-35F2-1FA7-53984322D3FE}" dt="2025-03-22T08:24:20.184" v="163"/>
          <ac:spMkLst>
            <pc:docMk/>
            <pc:sldMk cId="0" sldId="265"/>
            <ac:spMk id="12" creationId="{00000000-0000-0000-0000-000000000000}"/>
          </ac:spMkLst>
        </pc:spChg>
        <pc:spChg chg="del">
          <ac:chgData name="Giorgi Babuadze" userId="e75b5841f74f1c25" providerId="Windows Live" clId="Web-{FB239B5F-06AF-35F2-1FA7-53984322D3FE}" dt="2025-03-22T08:24:20.184" v="162"/>
          <ac:spMkLst>
            <pc:docMk/>
            <pc:sldMk cId="0" sldId="265"/>
            <ac:spMk id="13" creationId="{00000000-0000-0000-0000-000000000000}"/>
          </ac:spMkLst>
        </pc:spChg>
        <pc:spChg chg="del">
          <ac:chgData name="Giorgi Babuadze" userId="e75b5841f74f1c25" providerId="Windows Live" clId="Web-{FB239B5F-06AF-35F2-1FA7-53984322D3FE}" dt="2025-03-22T08:24:20.184" v="161"/>
          <ac:spMkLst>
            <pc:docMk/>
            <pc:sldMk cId="0" sldId="265"/>
            <ac:spMk id="14" creationId="{00000000-0000-0000-0000-000000000000}"/>
          </ac:spMkLst>
        </pc:spChg>
        <pc:spChg chg="del">
          <ac:chgData name="Giorgi Babuadze" userId="e75b5841f74f1c25" providerId="Windows Live" clId="Web-{FB239B5F-06AF-35F2-1FA7-53984322D3FE}" dt="2025-03-22T08:24:20.184" v="160"/>
          <ac:spMkLst>
            <pc:docMk/>
            <pc:sldMk cId="0" sldId="265"/>
            <ac:spMk id="15" creationId="{00000000-0000-0000-0000-000000000000}"/>
          </ac:spMkLst>
        </pc:spChg>
        <pc:spChg chg="add del">
          <ac:chgData name="Giorgi Babuadze" userId="e75b5841f74f1c25" providerId="Windows Live" clId="Web-{FB239B5F-06AF-35F2-1FA7-53984322D3FE}" dt="2025-03-22T08:24:20.184" v="159"/>
          <ac:spMkLst>
            <pc:docMk/>
            <pc:sldMk cId="0" sldId="265"/>
            <ac:spMk id="17" creationId="{FB28B4D0-59EF-FB84-2BC9-2ED98A9DB037}"/>
          </ac:spMkLst>
        </pc:spChg>
        <pc:spChg chg="add">
          <ac:chgData name="Giorgi Babuadze" userId="e75b5841f74f1c25" providerId="Windows Live" clId="Web-{FB239B5F-06AF-35F2-1FA7-53984322D3FE}" dt="2025-03-22T08:24:28.872" v="172"/>
          <ac:spMkLst>
            <pc:docMk/>
            <pc:sldMk cId="0" sldId="265"/>
            <ac:spMk id="19" creationId="{39BEABA6-66EE-1516-53F1-09FAEA632AD4}"/>
          </ac:spMkLst>
        </pc:spChg>
        <pc:picChg chg="del">
          <ac:chgData name="Giorgi Babuadze" userId="e75b5841f74f1c25" providerId="Windows Live" clId="Web-{FB239B5F-06AF-35F2-1FA7-53984322D3FE}" dt="2025-03-22T08:24:20.184" v="171"/>
          <ac:picMkLst>
            <pc:docMk/>
            <pc:sldMk cId="0" sldId="265"/>
            <ac:picMk id="4" creationId="{00000000-0000-0000-0000-000000000000}"/>
          </ac:picMkLst>
        </pc:picChg>
        <pc:picChg chg="del">
          <ac:chgData name="Giorgi Babuadze" userId="e75b5841f74f1c25" providerId="Windows Live" clId="Web-{FB239B5F-06AF-35F2-1FA7-53984322D3FE}" dt="2025-03-22T08:24:20.184" v="169"/>
          <ac:picMkLst>
            <pc:docMk/>
            <pc:sldMk cId="0" sldId="265"/>
            <ac:picMk id="6" creationId="{00000000-0000-0000-0000-000000000000}"/>
          </ac:picMkLst>
        </pc:picChg>
        <pc:picChg chg="del">
          <ac:chgData name="Giorgi Babuadze" userId="e75b5841f74f1c25" providerId="Windows Live" clId="Web-{FB239B5F-06AF-35F2-1FA7-53984322D3FE}" dt="2025-03-22T08:24:20.184" v="167"/>
          <ac:picMkLst>
            <pc:docMk/>
            <pc:sldMk cId="0" sldId="265"/>
            <ac:picMk id="8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1B2648-A500-4136-A1E2-5BB6283A944B}" type="datetimeFigureOut">
              <a:t>3/22/2025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E39916-A55D-4983-B177-B2052245271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710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46518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US" sz="4400" kern="0" spc="-133" dirty="0" err="1">
                <a:solidFill>
                  <a:srgbClr val="FFFFFF"/>
                </a:solidFill>
                <a:ea typeface="+mn-lt"/>
                <a:cs typeface="+mn-lt"/>
              </a:rPr>
              <a:t>ჩვენი</a:t>
            </a:r>
            <a:r>
              <a:rPr lang="en-US" sz="4400" kern="0" spc="-133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4400" kern="0" spc="-133" dirty="0" err="1">
                <a:solidFill>
                  <a:srgbClr val="FFFFFF"/>
                </a:solidFill>
                <a:ea typeface="+mn-lt"/>
                <a:cs typeface="+mn-lt"/>
              </a:rPr>
              <a:t>მზის</a:t>
            </a:r>
            <a:r>
              <a:rPr lang="en-US" sz="4400" kern="0" spc="-133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4400" kern="0" spc="-133" dirty="0" err="1">
                <a:solidFill>
                  <a:srgbClr val="FFFFFF"/>
                </a:solidFill>
                <a:ea typeface="+mn-lt"/>
                <a:cs typeface="+mn-lt"/>
              </a:rPr>
              <a:t>სისტემა</a:t>
            </a:r>
            <a:r>
              <a:rPr lang="en-US" sz="4400" kern="0" spc="-133" dirty="0">
                <a:solidFill>
                  <a:srgbClr val="FFFFFF"/>
                </a:solidFill>
                <a:ea typeface="+mn-lt"/>
                <a:cs typeface="+mn-lt"/>
              </a:rPr>
              <a:t>: </a:t>
            </a:r>
            <a:r>
              <a:rPr lang="en-US" sz="4400" kern="0" spc="-133" dirty="0" err="1">
                <a:solidFill>
                  <a:srgbClr val="FFFFFF"/>
                </a:solidFill>
                <a:ea typeface="+mn-lt"/>
                <a:cs typeface="+mn-lt"/>
              </a:rPr>
              <a:t>მოგზაურობა</a:t>
            </a:r>
            <a:r>
              <a:rPr lang="en-US" sz="4400" kern="0" spc="-133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4400" kern="0" spc="-133" dirty="0" err="1">
                <a:solidFill>
                  <a:srgbClr val="FFFFFF"/>
                </a:solidFill>
                <a:ea typeface="+mn-lt"/>
                <a:cs typeface="+mn-lt"/>
              </a:rPr>
              <a:t>კოსმოსში</a:t>
            </a:r>
            <a:endParaRPr lang="en-US" dirty="0" err="1"/>
          </a:p>
        </p:txBody>
      </p:sp>
      <p:sp>
        <p:nvSpPr>
          <p:cNvPr id="4" name="Text 1"/>
          <p:cNvSpPr/>
          <p:nvPr/>
        </p:nvSpPr>
        <p:spPr>
          <a:xfrm>
            <a:off x="837724" y="4232196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დაიწყეთ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კოსმოსური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მოგზაურობა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ჩვენს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მზის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სისტემაში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აღმოაჩინეთ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ჩვენი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მზის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გარშემო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მოძრავი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პლანეტები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ასტეროიდები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და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კომეტები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მზის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სისტემის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რადიუსი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დაახლოებით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287,46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მილიარდი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კილომეტრია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მოემზადეთ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ასტრონომიული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თავგადასავლებისთვის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!</a:t>
            </a:r>
            <a:endParaRPr lang="en-US" dirty="0">
              <a:ea typeface="+mn-lt"/>
              <a:cs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9616" y="581025"/>
            <a:ext cx="11613475" cy="621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850"/>
              </a:lnSpc>
            </a:pPr>
            <a:r>
              <a:rPr lang="en-US" sz="3900" kern="0" spc="-117" dirty="0" err="1">
                <a:solidFill>
                  <a:srgbClr val="FFFFFF"/>
                </a:solidFill>
                <a:ea typeface="+mn-lt"/>
                <a:cs typeface="+mn-lt"/>
              </a:rPr>
              <a:t>ჩვენი</a:t>
            </a:r>
            <a:r>
              <a:rPr lang="en-US" sz="3900" kern="0" spc="-117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3900" kern="0" spc="-117" dirty="0" err="1">
                <a:solidFill>
                  <a:srgbClr val="FFFFFF"/>
                </a:solidFill>
                <a:ea typeface="+mn-lt"/>
                <a:cs typeface="+mn-lt"/>
              </a:rPr>
              <a:t>მზის</a:t>
            </a:r>
            <a:r>
              <a:rPr lang="en-US" sz="3900" kern="0" spc="-117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3900" kern="0" spc="-117" dirty="0" err="1">
                <a:solidFill>
                  <a:srgbClr val="FFFFFF"/>
                </a:solidFill>
                <a:ea typeface="+mn-lt"/>
                <a:cs typeface="+mn-lt"/>
              </a:rPr>
              <a:t>სისტემის</a:t>
            </a:r>
            <a:r>
              <a:rPr lang="en-US" sz="3900" kern="0" spc="-117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3900" kern="0" spc="-117" dirty="0" err="1">
                <a:solidFill>
                  <a:srgbClr val="FFFFFF"/>
                </a:solidFill>
                <a:ea typeface="+mn-lt"/>
                <a:cs typeface="+mn-lt"/>
              </a:rPr>
              <a:t>შესწავლა</a:t>
            </a:r>
            <a:r>
              <a:rPr lang="en-US" sz="3900" kern="0" spc="-117" dirty="0">
                <a:solidFill>
                  <a:srgbClr val="FFFFFF"/>
                </a:solidFill>
                <a:ea typeface="+mn-lt"/>
                <a:cs typeface="+mn-lt"/>
              </a:rPr>
              <a:t>: </a:t>
            </a:r>
            <a:r>
              <a:rPr lang="en-US" sz="3900" kern="0" spc="-117" dirty="0" err="1">
                <a:solidFill>
                  <a:srgbClr val="FFFFFF"/>
                </a:solidFill>
                <a:ea typeface="+mn-lt"/>
                <a:cs typeface="+mn-lt"/>
              </a:rPr>
              <a:t>წარსული</a:t>
            </a:r>
            <a:r>
              <a:rPr lang="en-US" sz="3900" kern="0" spc="-117" dirty="0">
                <a:solidFill>
                  <a:srgbClr val="FFFFFF"/>
                </a:solidFill>
                <a:ea typeface="+mn-lt"/>
                <a:cs typeface="+mn-lt"/>
              </a:rPr>
              <a:t>, </a:t>
            </a:r>
            <a:r>
              <a:rPr lang="en-US" sz="3900" kern="0" spc="-117" dirty="0" err="1">
                <a:solidFill>
                  <a:srgbClr val="FFFFFF"/>
                </a:solidFill>
                <a:ea typeface="+mn-lt"/>
                <a:cs typeface="+mn-lt"/>
              </a:rPr>
              <a:t>აწმყო</a:t>
            </a:r>
            <a:r>
              <a:rPr lang="en-US" sz="3900" kern="0" spc="-117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3900" kern="0" spc="-117" dirty="0" err="1">
                <a:solidFill>
                  <a:srgbClr val="FFFFFF"/>
                </a:solidFill>
                <a:ea typeface="+mn-lt"/>
                <a:cs typeface="+mn-lt"/>
              </a:rPr>
              <a:t>და</a:t>
            </a:r>
            <a:r>
              <a:rPr lang="en-US" sz="3900" kern="0" spc="-117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3900" kern="0" spc="-117" dirty="0" err="1">
                <a:solidFill>
                  <a:srgbClr val="FFFFFF"/>
                </a:solidFill>
                <a:ea typeface="+mn-lt"/>
                <a:cs typeface="+mn-lt"/>
              </a:rPr>
              <a:t>მომავალი</a:t>
            </a:r>
            <a:endParaRPr lang="en-US" dirty="0" err="1"/>
          </a:p>
        </p:txBody>
      </p:sp>
      <p:sp>
        <p:nvSpPr>
          <p:cNvPr id="3" name="Text 1"/>
          <p:cNvSpPr/>
          <p:nvPr/>
        </p:nvSpPr>
        <p:spPr>
          <a:xfrm>
            <a:off x="849785" y="2506433"/>
            <a:ext cx="13151168" cy="55897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ჩვენი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მზის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სისტემა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გამოიკვლია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მისიების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მეშვეობით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როგორიცაა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 Voyager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და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 Cassini.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მიმდინარე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მისიები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განაგრძობენ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აღმოჩენებს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სამომავლო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გეგმებში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შედის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 Europa Clipper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და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 Dragonfly.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უწყვეტი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სწავლა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და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აღმოჩენა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ელის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ეს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არის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უსაზღვრო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400" b="1" err="1">
                <a:solidFill>
                  <a:srgbClr val="E5E0DF"/>
                </a:solidFill>
                <a:ea typeface="+mn-lt"/>
                <a:cs typeface="+mn-lt"/>
              </a:rPr>
              <a:t>საზღვარი</a:t>
            </a:r>
            <a:r>
              <a:rPr lang="en-US" sz="2400" b="1" dirty="0">
                <a:solidFill>
                  <a:srgbClr val="E5E0DF"/>
                </a:solidFill>
                <a:ea typeface="+mn-lt"/>
                <a:cs typeface="+mn-lt"/>
              </a:rPr>
              <a:t>.</a:t>
            </a:r>
            <a:endParaRPr lang="en-US" sz="2400" b="1">
              <a:ea typeface="+mn-lt"/>
              <a:cs typeface="+mn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9BEABA6-66EE-1516-53F1-09FAEA632AD4}"/>
              </a:ext>
            </a:extLst>
          </p:cNvPr>
          <p:cNvSpPr/>
          <p:nvPr/>
        </p:nvSpPr>
        <p:spPr>
          <a:xfrm>
            <a:off x="12813631" y="7640052"/>
            <a:ext cx="1756610" cy="589547"/>
          </a:xfrm>
          <a:prstGeom prst="rect">
            <a:avLst/>
          </a:prstGeom>
          <a:solidFill>
            <a:srgbClr val="24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03215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US" sz="4400" kern="0" spc="-133" dirty="0" err="1">
                <a:solidFill>
                  <a:srgbClr val="FFFFFF"/>
                </a:solidFill>
                <a:ea typeface="+mn-lt"/>
                <a:cs typeface="+mn-lt"/>
              </a:rPr>
              <a:t>მზე</a:t>
            </a:r>
            <a:r>
              <a:rPr lang="en-US" sz="4400" kern="0" spc="-133" dirty="0">
                <a:solidFill>
                  <a:srgbClr val="FFFFFF"/>
                </a:solidFill>
                <a:ea typeface="+mn-lt"/>
                <a:cs typeface="+mn-lt"/>
              </a:rPr>
              <a:t>: </a:t>
            </a:r>
            <a:r>
              <a:rPr lang="en-US" sz="4400" kern="0" spc="-133" dirty="0" err="1">
                <a:solidFill>
                  <a:srgbClr val="FFFFFF"/>
                </a:solidFill>
                <a:ea typeface="+mn-lt"/>
                <a:cs typeface="+mn-lt"/>
              </a:rPr>
              <a:t>ჩვენი</a:t>
            </a:r>
            <a:r>
              <a:rPr lang="en-US" sz="4400" kern="0" spc="-133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4400" kern="0" spc="-133" dirty="0" err="1">
                <a:solidFill>
                  <a:srgbClr val="FFFFFF"/>
                </a:solidFill>
                <a:ea typeface="+mn-lt"/>
                <a:cs typeface="+mn-lt"/>
              </a:rPr>
              <a:t>ვარსკვლავი</a:t>
            </a:r>
            <a:endParaRPr lang="en-US" dirty="0" err="1"/>
          </a:p>
        </p:txBody>
      </p:sp>
      <p:sp>
        <p:nvSpPr>
          <p:cNvPr id="4" name="Text 1"/>
          <p:cNvSpPr/>
          <p:nvPr/>
        </p:nvSpPr>
        <p:spPr>
          <a:xfrm>
            <a:off x="837724" y="2095143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მზე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მნიშვნელოვან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როლს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ასრულებს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როგორც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ჩვენი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მზის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სისტემის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ცენტრი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სიცოცხლეს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უნარჩუნებს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ბირთვული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შერწყმა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წყალბადს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ჰელიუმად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გარდაქმნის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რაც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ენერგიას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ქმნის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მზეს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უჭირავს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მზის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სისტემის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მასის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99,86%.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მისი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ზედაპირის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ტემპერატურა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დაახლოებით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5500°C-ია.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ბირთვის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ტემპერატურა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აღწევს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დაახლოებით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15,000,000°C</a:t>
            </a:r>
            <a:endParaRPr lang="en-US" dirty="0">
              <a:ea typeface="+mn-lt"/>
              <a:cs typeface="+mn-lt"/>
            </a:endParaRPr>
          </a:p>
        </p:txBody>
      </p:sp>
      <p:sp>
        <p:nvSpPr>
          <p:cNvPr id="5" name="Shape 2"/>
          <p:cNvSpPr/>
          <p:nvPr/>
        </p:nvSpPr>
        <p:spPr>
          <a:xfrm>
            <a:off x="837724" y="4165640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615559" y="416564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kern="0" spc="-67" dirty="0" err="1">
                <a:solidFill>
                  <a:srgbClr val="E5E0DF"/>
                </a:solidFill>
                <a:ea typeface="+mn-lt"/>
                <a:cs typeface="+mn-lt"/>
              </a:rPr>
              <a:t>ბირთვული</a:t>
            </a:r>
            <a:r>
              <a:rPr lang="en-US" sz="2200" kern="0" spc="-67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200" kern="0" spc="-67" dirty="0" err="1">
                <a:solidFill>
                  <a:srgbClr val="E5E0DF"/>
                </a:solidFill>
                <a:ea typeface="+mn-lt"/>
                <a:cs typeface="+mn-lt"/>
              </a:rPr>
              <a:t>შერწყმა</a:t>
            </a:r>
            <a:endParaRPr lang="en-US" dirty="0" err="1"/>
          </a:p>
        </p:txBody>
      </p:sp>
      <p:sp>
        <p:nvSpPr>
          <p:cNvPr id="7" name="Text 4"/>
          <p:cNvSpPr/>
          <p:nvPr/>
        </p:nvSpPr>
        <p:spPr>
          <a:xfrm>
            <a:off x="1615559" y="4661178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კვებავს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მზეს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გარდაქმნის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წყალბადს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ჰელიუმად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</p:txBody>
      </p:sp>
      <p:sp>
        <p:nvSpPr>
          <p:cNvPr id="8" name="Shape 5"/>
          <p:cNvSpPr/>
          <p:nvPr/>
        </p:nvSpPr>
        <p:spPr>
          <a:xfrm>
            <a:off x="4691658" y="4165640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69493" y="416564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kern="0" spc="-67" dirty="0" err="1">
                <a:solidFill>
                  <a:srgbClr val="E5E0DF"/>
                </a:solidFill>
                <a:ea typeface="+mn-lt"/>
                <a:cs typeface="+mn-lt"/>
              </a:rPr>
              <a:t>მზის</a:t>
            </a:r>
            <a:r>
              <a:rPr lang="en-US" sz="2200" kern="0" spc="-67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200" kern="0" spc="-67" dirty="0" err="1">
                <a:solidFill>
                  <a:srgbClr val="E5E0DF"/>
                </a:solidFill>
                <a:ea typeface="+mn-lt"/>
                <a:cs typeface="+mn-lt"/>
              </a:rPr>
              <a:t>მასა</a:t>
            </a:r>
            <a:endParaRPr lang="en-US" dirty="0" err="1"/>
          </a:p>
        </p:txBody>
      </p:sp>
      <p:sp>
        <p:nvSpPr>
          <p:cNvPr id="10" name="Text 7"/>
          <p:cNvSpPr/>
          <p:nvPr/>
        </p:nvSpPr>
        <p:spPr>
          <a:xfrm>
            <a:off x="5469493" y="4661178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ფლობს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მზის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სისტემის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მასის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99,86%-ს</a:t>
            </a:r>
            <a:endParaRPr lang="en-US" dirty="0"/>
          </a:p>
        </p:txBody>
      </p:sp>
      <p:sp>
        <p:nvSpPr>
          <p:cNvPr id="11" name="Shape 8"/>
          <p:cNvSpPr/>
          <p:nvPr/>
        </p:nvSpPr>
        <p:spPr>
          <a:xfrm>
            <a:off x="837724" y="6318766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615559" y="631876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 err="1">
                <a:solidFill>
                  <a:srgbClr val="E5E0DF"/>
                </a:solidFill>
                <a:latin typeface="Overpass Bold"/>
                <a:ea typeface="Overpass Bold"/>
              </a:rPr>
              <a:t>ტემპერატურა</a:t>
            </a:r>
          </a:p>
        </p:txBody>
      </p:sp>
      <p:sp>
        <p:nvSpPr>
          <p:cNvPr id="13" name="Text 10"/>
          <p:cNvSpPr/>
          <p:nvPr/>
        </p:nvSpPr>
        <p:spPr>
          <a:xfrm>
            <a:off x="1615559" y="6814304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ზედაპირი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: ~5,500°C,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ბირთვი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: ~15,000,000°C.</a:t>
            </a:r>
            <a:endParaRPr lang="en-US" dirty="0">
              <a:ea typeface="+mn-lt"/>
              <a:cs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99786"/>
            <a:ext cx="792456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US" sz="4400" kern="0" spc="-133" dirty="0" err="1">
                <a:solidFill>
                  <a:srgbClr val="FFFFFF"/>
                </a:solidFill>
                <a:ea typeface="+mn-lt"/>
                <a:cs typeface="+mn-lt"/>
              </a:rPr>
              <a:t>შიდა</a:t>
            </a:r>
            <a:r>
              <a:rPr lang="en-US" sz="4400" kern="0" spc="-133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4400" kern="0" spc="-133" dirty="0" err="1">
                <a:solidFill>
                  <a:srgbClr val="FFFFFF"/>
                </a:solidFill>
                <a:ea typeface="+mn-lt"/>
                <a:cs typeface="+mn-lt"/>
              </a:rPr>
              <a:t>პლანეტები</a:t>
            </a:r>
            <a:r>
              <a:rPr lang="en-US" sz="4400" kern="0" spc="-133" dirty="0">
                <a:solidFill>
                  <a:srgbClr val="FFFFFF"/>
                </a:solidFill>
                <a:ea typeface="+mn-lt"/>
                <a:cs typeface="+mn-lt"/>
              </a:rPr>
              <a:t>: </a:t>
            </a:r>
            <a:r>
              <a:rPr lang="en-US" sz="4400" kern="0" spc="-133" dirty="0" err="1">
                <a:solidFill>
                  <a:srgbClr val="FFFFFF"/>
                </a:solidFill>
                <a:ea typeface="+mn-lt"/>
                <a:cs typeface="+mn-lt"/>
              </a:rPr>
              <a:t>კლდოვანი</a:t>
            </a:r>
            <a:r>
              <a:rPr lang="en-US" sz="4400" kern="0" spc="-133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4400" kern="0" spc="-133" dirty="0" err="1">
                <a:solidFill>
                  <a:srgbClr val="FFFFFF"/>
                </a:solidFill>
                <a:ea typeface="+mn-lt"/>
                <a:cs typeface="+mn-lt"/>
              </a:rPr>
              <a:t>სამყაროები</a:t>
            </a:r>
            <a:endParaRPr lang="en-US" dirty="0" err="1"/>
          </a:p>
        </p:txBody>
      </p:sp>
      <p:sp>
        <p:nvSpPr>
          <p:cNvPr id="3" name="Text 1"/>
          <p:cNvSpPr/>
          <p:nvPr/>
        </p:nvSpPr>
        <p:spPr>
          <a:xfrm>
            <a:off x="837724" y="328255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გამოიკვლიეთ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მერკური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ვენერა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დედამიწა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და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მარსი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ეს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შიდა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პლანეტები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კლდოვანი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და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მრავალფეროვანია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თითოეულს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აქვს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უნიკალური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მახასიათებლები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</p:txBody>
      </p:sp>
      <p:sp>
        <p:nvSpPr>
          <p:cNvPr id="4" name="Text 2"/>
          <p:cNvSpPr/>
          <p:nvPr/>
        </p:nvSpPr>
        <p:spPr>
          <a:xfrm>
            <a:off x="837724" y="4174093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 err="1">
                <a:solidFill>
                  <a:srgbClr val="FFFFFF"/>
                </a:solidFill>
                <a:ea typeface="+mn-lt"/>
                <a:cs typeface="+mn-lt"/>
              </a:rPr>
              <a:t>მერკური</a:t>
            </a:r>
            <a:endParaRPr lang="en-US" dirty="0" err="1">
              <a:ea typeface="+mn-lt"/>
              <a:cs typeface="+mn-lt"/>
            </a:endParaRPr>
          </a:p>
        </p:txBody>
      </p:sp>
      <p:sp>
        <p:nvSpPr>
          <p:cNvPr id="5" name="Text 3"/>
          <p:cNvSpPr/>
          <p:nvPr/>
        </p:nvSpPr>
        <p:spPr>
          <a:xfrm>
            <a:off x="837724" y="4765358"/>
            <a:ext cx="280082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მზესთან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ყველაზე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ახლოს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მძიმე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კრატერებით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, 4879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კმ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დიამეტრით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მთვარეების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გარეშე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</p:txBody>
      </p:sp>
      <p:sp>
        <p:nvSpPr>
          <p:cNvPr id="6" name="Text 4"/>
          <p:cNvSpPr/>
          <p:nvPr/>
        </p:nvSpPr>
        <p:spPr>
          <a:xfrm>
            <a:off x="4230053" y="4174093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 err="1">
                <a:solidFill>
                  <a:srgbClr val="FFFFFF"/>
                </a:solidFill>
                <a:ea typeface="+mn-lt"/>
                <a:cs typeface="+mn-lt"/>
              </a:rPr>
              <a:t>ვენერა</a:t>
            </a:r>
            <a:endParaRPr lang="en-US" dirty="0" err="1"/>
          </a:p>
        </p:txBody>
      </p:sp>
      <p:sp>
        <p:nvSpPr>
          <p:cNvPr id="7" name="Text 5"/>
          <p:cNvSpPr/>
          <p:nvPr/>
        </p:nvSpPr>
        <p:spPr>
          <a:xfrm>
            <a:off x="4230053" y="4765358"/>
            <a:ext cx="280082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ყველაზე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ცხელი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პლანეტა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სქელი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ატმოსფერო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, 12104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კმ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დიამეტრი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მთვარეების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გარეშე</a:t>
            </a:r>
            <a:endParaRPr lang="en-US" dirty="0" err="1">
              <a:ea typeface="+mn-lt"/>
              <a:cs typeface="+mn-lt"/>
            </a:endParaRPr>
          </a:p>
        </p:txBody>
      </p:sp>
      <p:sp>
        <p:nvSpPr>
          <p:cNvPr id="8" name="Text 6"/>
          <p:cNvSpPr/>
          <p:nvPr/>
        </p:nvSpPr>
        <p:spPr>
          <a:xfrm>
            <a:off x="7622381" y="4174093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 err="1">
                <a:solidFill>
                  <a:srgbClr val="FFFFFF"/>
                </a:solidFill>
                <a:ea typeface="+mn-lt"/>
                <a:cs typeface="+mn-lt"/>
              </a:rPr>
              <a:t>დედამიწა</a:t>
            </a:r>
            <a:endParaRPr lang="en-US" dirty="0" err="1"/>
          </a:p>
        </p:txBody>
      </p:sp>
      <p:sp>
        <p:nvSpPr>
          <p:cNvPr id="9" name="Text 7"/>
          <p:cNvSpPr/>
          <p:nvPr/>
        </p:nvSpPr>
        <p:spPr>
          <a:xfrm>
            <a:off x="7622381" y="4765358"/>
            <a:ext cx="280082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უნიკალური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თხევადი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წყლისთვის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, 12756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კმ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დიამეტრი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, 1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მთვარე</a:t>
            </a:r>
            <a:endParaRPr lang="en-US" dirty="0" err="1">
              <a:ea typeface="+mn-lt"/>
              <a:cs typeface="+mn-lt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1014710" y="4174093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 err="1">
                <a:solidFill>
                  <a:srgbClr val="FFFFFF"/>
                </a:solidFill>
                <a:ea typeface="+mn-lt"/>
                <a:cs typeface="+mn-lt"/>
              </a:rPr>
              <a:t>მარსი</a:t>
            </a:r>
            <a:endParaRPr lang="en-US" dirty="0" err="1">
              <a:ea typeface="+mn-lt"/>
              <a:cs typeface="+mn-lt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1014710" y="4765358"/>
            <a:ext cx="280082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წითელი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პლანეტა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წარსული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სიცოცხლის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პოტენციალი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, 6792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კმ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დიამეტრი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, 2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მთვარე</a:t>
            </a:r>
            <a:endParaRPr lang="en-US" dirty="0" err="1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7FABD52-0868-8751-6074-91277A97A1E1}"/>
              </a:ext>
            </a:extLst>
          </p:cNvPr>
          <p:cNvSpPr/>
          <p:nvPr/>
        </p:nvSpPr>
        <p:spPr>
          <a:xfrm>
            <a:off x="12813631" y="7640052"/>
            <a:ext cx="1756610" cy="589547"/>
          </a:xfrm>
          <a:prstGeom prst="rect">
            <a:avLst/>
          </a:prstGeom>
          <a:solidFill>
            <a:srgbClr val="24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5088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8178" y="2868097"/>
            <a:ext cx="4600694" cy="553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350"/>
              </a:lnSpc>
            </a:pPr>
            <a:r>
              <a:rPr lang="en-US" sz="3450" kern="0" spc="-105" dirty="0" err="1">
                <a:solidFill>
                  <a:srgbClr val="FFFFFF"/>
                </a:solidFill>
                <a:ea typeface="+mn-lt"/>
                <a:cs typeface="+mn-lt"/>
              </a:rPr>
              <a:t>დედამიწა</a:t>
            </a:r>
            <a:r>
              <a:rPr lang="en-US" sz="3450" kern="0" spc="-105" dirty="0">
                <a:solidFill>
                  <a:srgbClr val="FFFFFF"/>
                </a:solidFill>
                <a:ea typeface="+mn-lt"/>
                <a:cs typeface="+mn-lt"/>
              </a:rPr>
              <a:t>: </a:t>
            </a:r>
            <a:r>
              <a:rPr lang="en-US" sz="3450" kern="0" spc="-105" dirty="0" err="1">
                <a:solidFill>
                  <a:srgbClr val="FFFFFF"/>
                </a:solidFill>
                <a:ea typeface="+mn-lt"/>
                <a:cs typeface="+mn-lt"/>
              </a:rPr>
              <a:t>ჩვენი</a:t>
            </a:r>
            <a:r>
              <a:rPr lang="en-US" sz="3450" kern="0" spc="-105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3450" kern="0" spc="-105" dirty="0" err="1">
                <a:solidFill>
                  <a:srgbClr val="FFFFFF"/>
                </a:solidFill>
                <a:ea typeface="+mn-lt"/>
                <a:cs typeface="+mn-lt"/>
              </a:rPr>
              <a:t>სახლის</a:t>
            </a:r>
            <a:r>
              <a:rPr lang="en-US" sz="3450" kern="0" spc="-105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3450" kern="0" spc="-105" dirty="0" err="1">
                <a:solidFill>
                  <a:srgbClr val="FFFFFF"/>
                </a:solidFill>
                <a:ea typeface="+mn-lt"/>
                <a:cs typeface="+mn-lt"/>
              </a:rPr>
              <a:t>პლანეტა</a:t>
            </a:r>
            <a:endParaRPr lang="en-US" dirty="0" err="1"/>
          </a:p>
        </p:txBody>
      </p:sp>
      <p:sp>
        <p:nvSpPr>
          <p:cNvPr id="4" name="Text 1"/>
          <p:cNvSpPr/>
          <p:nvPr/>
        </p:nvSpPr>
        <p:spPr>
          <a:xfrm>
            <a:off x="658178" y="3703320"/>
            <a:ext cx="13314045" cy="601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დედამიწა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უნიკალურია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თხევადი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წყლით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დამცავი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ატმოსფეროთა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და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სიცოცხლით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პლანეტის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 71%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დაფარულია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წყლით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მისი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საშუალო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ტემპერატურაა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 16°C (61°F).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რევოლუციის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პერიოდი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 365,25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დღეა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ბრუნვის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პერიოდია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 23.9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საათი</a:t>
            </a:r>
            <a:endParaRPr lang="en-US" dirty="0" err="1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178" y="4549735"/>
            <a:ext cx="470178" cy="47017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316355" y="4516874"/>
            <a:ext cx="2212658" cy="276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kern="0" spc="-52" dirty="0">
                <a:solidFill>
                  <a:srgbClr val="E5E0DF"/>
                </a:solidFill>
                <a:ea typeface="+mn-lt"/>
                <a:cs typeface="+mn-lt"/>
              </a:rPr>
              <a:t>71% </a:t>
            </a:r>
            <a:r>
              <a:rPr lang="en-US" sz="1700" kern="0" spc="-52" dirty="0" err="1">
                <a:solidFill>
                  <a:srgbClr val="E5E0DF"/>
                </a:solidFill>
                <a:ea typeface="+mn-lt"/>
                <a:cs typeface="+mn-lt"/>
              </a:rPr>
              <a:t>წყალი</a:t>
            </a:r>
            <a:endParaRPr lang="en-US" dirty="0" err="1"/>
          </a:p>
        </p:txBody>
      </p:sp>
      <p:sp>
        <p:nvSpPr>
          <p:cNvPr id="7" name="Text 3"/>
          <p:cNvSpPr/>
          <p:nvPr/>
        </p:nvSpPr>
        <p:spPr>
          <a:xfrm>
            <a:off x="1316355" y="4906089"/>
            <a:ext cx="12655868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Dominates Earth's surface.</a:t>
            </a:r>
            <a:endParaRPr lang="en-US" sz="14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178" y="5804059"/>
            <a:ext cx="470178" cy="47017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316355" y="5771198"/>
            <a:ext cx="2212658" cy="276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en-US" sz="1700" kern="0" spc="-52" dirty="0">
                <a:solidFill>
                  <a:srgbClr val="E5E0DF"/>
                </a:solidFill>
                <a:ea typeface="+mn-lt"/>
                <a:cs typeface="+mn-lt"/>
              </a:rPr>
              <a:t>16°C </a:t>
            </a:r>
            <a:r>
              <a:rPr lang="en-US" sz="1700" kern="0" spc="-52" dirty="0" err="1">
                <a:solidFill>
                  <a:srgbClr val="E5E0DF"/>
                </a:solidFill>
                <a:ea typeface="+mn-lt"/>
                <a:cs typeface="+mn-lt"/>
              </a:rPr>
              <a:t>საშუალო</a:t>
            </a:r>
            <a:r>
              <a:rPr lang="en-US" sz="1700" kern="0" spc="-52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00" kern="0" spc="-52" dirty="0" err="1">
                <a:solidFill>
                  <a:srgbClr val="E5E0DF"/>
                </a:solidFill>
                <a:ea typeface="+mn-lt"/>
                <a:cs typeface="+mn-lt"/>
              </a:rPr>
              <a:t>ტემპერატურა</a:t>
            </a:r>
            <a:endParaRPr lang="en-US" dirty="0" err="1"/>
          </a:p>
        </p:txBody>
      </p:sp>
      <p:sp>
        <p:nvSpPr>
          <p:cNvPr id="10" name="Text 5"/>
          <p:cNvSpPr/>
          <p:nvPr/>
        </p:nvSpPr>
        <p:spPr>
          <a:xfrm>
            <a:off x="1316355" y="6160413"/>
            <a:ext cx="12655868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მხარს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უჭერს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მრავალფეროვან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ცხოვრებას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8178" y="7058382"/>
            <a:ext cx="470178" cy="47017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316355" y="7025521"/>
            <a:ext cx="2212658" cy="276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en-US" sz="1700" kern="0" spc="-52" dirty="0" err="1">
                <a:solidFill>
                  <a:srgbClr val="E5E0DF"/>
                </a:solidFill>
                <a:ea typeface="+mn-lt"/>
                <a:cs typeface="+mn-lt"/>
              </a:rPr>
              <a:t>ერთი</a:t>
            </a:r>
            <a:r>
              <a:rPr lang="en-US" sz="1700" kern="0" spc="-52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00" kern="0" spc="-52" dirty="0" err="1">
                <a:solidFill>
                  <a:srgbClr val="E5E0DF"/>
                </a:solidFill>
                <a:ea typeface="+mn-lt"/>
                <a:cs typeface="+mn-lt"/>
              </a:rPr>
              <a:t>მთვარე</a:t>
            </a:r>
            <a:endParaRPr lang="en-US" dirty="0" err="1"/>
          </a:p>
        </p:txBody>
      </p:sp>
      <p:sp>
        <p:nvSpPr>
          <p:cNvPr id="13" name="Text 7"/>
          <p:cNvSpPr/>
          <p:nvPr/>
        </p:nvSpPr>
        <p:spPr>
          <a:xfrm>
            <a:off x="1316355" y="7414736"/>
            <a:ext cx="12655868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იწვევს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450" dirty="0" err="1">
                <a:solidFill>
                  <a:srgbClr val="E5E0DF"/>
                </a:solidFill>
                <a:ea typeface="+mn-lt"/>
                <a:cs typeface="+mn-lt"/>
              </a:rPr>
              <a:t>მოქცევას</a:t>
            </a:r>
            <a:r>
              <a:rPr lang="en-US" sz="1450" dirty="0">
                <a:solidFill>
                  <a:srgbClr val="E5E0DF"/>
                </a:solidFill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0BC0D8C-F63A-67D0-4722-76CB7FCC9D25}"/>
              </a:ext>
            </a:extLst>
          </p:cNvPr>
          <p:cNvSpPr/>
          <p:nvPr/>
        </p:nvSpPr>
        <p:spPr>
          <a:xfrm>
            <a:off x="12813631" y="7640052"/>
            <a:ext cx="1756610" cy="589547"/>
          </a:xfrm>
          <a:prstGeom prst="rect">
            <a:avLst/>
          </a:prstGeom>
          <a:solidFill>
            <a:srgbClr val="24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1973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US" sz="4400" kern="0" spc="-133" dirty="0" err="1">
                <a:solidFill>
                  <a:srgbClr val="FFFFFF"/>
                </a:solidFill>
                <a:ea typeface="+mn-lt"/>
                <a:cs typeface="+mn-lt"/>
              </a:rPr>
              <a:t>ასტეროიდების</a:t>
            </a:r>
            <a:r>
              <a:rPr lang="en-US" sz="4400" kern="0" spc="-133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4400" kern="0" spc="-133" dirty="0" err="1">
                <a:solidFill>
                  <a:srgbClr val="FFFFFF"/>
                </a:solidFill>
                <a:ea typeface="+mn-lt"/>
                <a:cs typeface="+mn-lt"/>
              </a:rPr>
              <a:t>სარტყელი</a:t>
            </a:r>
            <a:endParaRPr lang="en-US" dirty="0" err="1"/>
          </a:p>
        </p:txBody>
      </p:sp>
      <p:sp>
        <p:nvSpPr>
          <p:cNvPr id="4" name="Text 1"/>
          <p:cNvSpPr/>
          <p:nvPr/>
        </p:nvSpPr>
        <p:spPr>
          <a:xfrm>
            <a:off x="837724" y="1782723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ასტეროიდთა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სარტყელი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მარსსა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და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იუპიტერს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შორის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მდებარეობს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ცერერა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ყველაზე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დიდი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ობიექტია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(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დიამეტრი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940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კმ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).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სავარაუდოა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რომ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მას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აქვს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მთვარის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მასის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4%.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აქ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მილიონობით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ასტეროიდი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ბინადრობს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3200995"/>
            <a:ext cx="1196816" cy="143625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93513" y="344031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 err="1">
                <a:solidFill>
                  <a:srgbClr val="E5E0DF"/>
                </a:solidFill>
                <a:ea typeface="+mn-lt"/>
                <a:cs typeface="+mn-lt"/>
              </a:rPr>
              <a:t>მდებარეობა</a:t>
            </a:r>
            <a:endParaRPr lang="en-US" dirty="0" err="1"/>
          </a:p>
        </p:txBody>
      </p:sp>
      <p:sp>
        <p:nvSpPr>
          <p:cNvPr id="7" name="Text 3"/>
          <p:cNvSpPr/>
          <p:nvPr/>
        </p:nvSpPr>
        <p:spPr>
          <a:xfrm>
            <a:off x="2393513" y="3935849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მთლიანი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მასა</a:t>
            </a:r>
            <a:endParaRPr lang="en-US" dirty="0" err="1">
              <a:ea typeface="+mn-lt"/>
              <a:cs typeface="+mn-lt"/>
            </a:endParaRPr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4637246"/>
            <a:ext cx="1196816" cy="143625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393513" y="487656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 err="1">
                <a:solidFill>
                  <a:srgbClr val="E5E0DF"/>
                </a:solidFill>
                <a:ea typeface="+mn-lt"/>
                <a:cs typeface="+mn-lt"/>
              </a:rPr>
              <a:t>ცერერა</a:t>
            </a:r>
            <a:endParaRPr lang="en-US" dirty="0" err="1"/>
          </a:p>
        </p:txBody>
      </p:sp>
      <p:sp>
        <p:nvSpPr>
          <p:cNvPr id="10" name="Text 5"/>
          <p:cNvSpPr/>
          <p:nvPr/>
        </p:nvSpPr>
        <p:spPr>
          <a:xfrm>
            <a:off x="2393513" y="5372100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ყველაზე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დიდი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ობიექტი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, 940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კმ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დიამეტრი</a:t>
            </a:r>
            <a:endParaRPr lang="en-US" dirty="0" err="1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724" y="6073497"/>
            <a:ext cx="1196816" cy="143625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393513" y="631281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kern="0" spc="-67" dirty="0" err="1">
                <a:solidFill>
                  <a:srgbClr val="E5E0DF"/>
                </a:solidFill>
                <a:ea typeface="+mn-lt"/>
                <a:cs typeface="+mn-lt"/>
              </a:rPr>
              <a:t>მთლიანი</a:t>
            </a:r>
            <a:r>
              <a:rPr lang="en-US" sz="2200" kern="0" spc="-67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200" kern="0" spc="-67" dirty="0" err="1">
                <a:solidFill>
                  <a:srgbClr val="E5E0DF"/>
                </a:solidFill>
                <a:ea typeface="+mn-lt"/>
                <a:cs typeface="+mn-lt"/>
              </a:rPr>
              <a:t>მასა</a:t>
            </a:r>
            <a:endParaRPr lang="en-US" dirty="0" err="1">
              <a:ea typeface="+mn-lt"/>
              <a:cs typeface="+mn-lt"/>
            </a:endParaRPr>
          </a:p>
        </p:txBody>
      </p:sp>
      <p:sp>
        <p:nvSpPr>
          <p:cNvPr id="13" name="Text 7"/>
          <p:cNvSpPr/>
          <p:nvPr/>
        </p:nvSpPr>
        <p:spPr>
          <a:xfrm>
            <a:off x="2393513" y="6808351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მთვარის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მასის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4%.</a:t>
            </a:r>
            <a:endParaRPr lang="en-US" dirty="0">
              <a:ea typeface="+mn-lt"/>
              <a:cs typeface="+mn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42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6161" y="562689"/>
            <a:ext cx="6275308" cy="601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700"/>
              </a:lnSpc>
            </a:pPr>
            <a:r>
              <a:rPr lang="en-US" sz="3750" kern="0" spc="-114" dirty="0" err="1">
                <a:solidFill>
                  <a:srgbClr val="FFFFFF"/>
                </a:solidFill>
                <a:ea typeface="+mn-lt"/>
                <a:cs typeface="+mn-lt"/>
              </a:rPr>
              <a:t>გარე</a:t>
            </a:r>
            <a:r>
              <a:rPr lang="en-US" sz="3750" kern="0" spc="-114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3750" kern="0" spc="-114" dirty="0" err="1">
                <a:solidFill>
                  <a:srgbClr val="FFFFFF"/>
                </a:solidFill>
                <a:ea typeface="+mn-lt"/>
                <a:cs typeface="+mn-lt"/>
              </a:rPr>
              <a:t>პლანეტები</a:t>
            </a:r>
            <a:r>
              <a:rPr lang="en-US" sz="3750" kern="0" spc="-114" dirty="0">
                <a:solidFill>
                  <a:srgbClr val="FFFFFF"/>
                </a:solidFill>
                <a:ea typeface="+mn-lt"/>
                <a:cs typeface="+mn-lt"/>
              </a:rPr>
              <a:t>: </a:t>
            </a:r>
            <a:r>
              <a:rPr lang="en-US" sz="3750" kern="0" spc="-114" dirty="0" err="1">
                <a:solidFill>
                  <a:srgbClr val="FFFFFF"/>
                </a:solidFill>
                <a:ea typeface="+mn-lt"/>
                <a:cs typeface="+mn-lt"/>
              </a:rPr>
              <a:t>გაზის</a:t>
            </a:r>
            <a:r>
              <a:rPr lang="en-US" sz="3750" kern="0" spc="-114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3750" kern="0" spc="-114" dirty="0" err="1">
                <a:solidFill>
                  <a:srgbClr val="FFFFFF"/>
                </a:solidFill>
                <a:ea typeface="+mn-lt"/>
                <a:cs typeface="+mn-lt"/>
              </a:rPr>
              <a:t>გიგანტები</a:t>
            </a:r>
            <a:endParaRPr lang="en-US" dirty="0" err="1"/>
          </a:p>
        </p:txBody>
      </p:sp>
      <p:sp>
        <p:nvSpPr>
          <p:cNvPr id="4" name="Text 1"/>
          <p:cNvSpPr/>
          <p:nvPr/>
        </p:nvSpPr>
        <p:spPr>
          <a:xfrm>
            <a:off x="716161" y="1471374"/>
            <a:ext cx="7711678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50"/>
              </a:lnSpc>
            </a:pP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შეხვდით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იუპიტერს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სატურნს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ურანს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და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ნეპტუნს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ეს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გაზის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გიგანტები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არიან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ისინი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მასიურია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თითოეულს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აქვს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უნიკალური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თვისებები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</p:txBody>
      </p:sp>
      <p:sp>
        <p:nvSpPr>
          <p:cNvPr id="5" name="Shape 2"/>
          <p:cNvSpPr/>
          <p:nvPr/>
        </p:nvSpPr>
        <p:spPr>
          <a:xfrm>
            <a:off x="716161" y="2356366"/>
            <a:ext cx="7711678" cy="1175385"/>
          </a:xfrm>
          <a:prstGeom prst="roundRect">
            <a:avLst>
              <a:gd name="adj" fmla="val 7312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28330" y="2568535"/>
            <a:ext cx="2407206" cy="300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kern="0" spc="-57" dirty="0" err="1">
                <a:solidFill>
                  <a:srgbClr val="E5E0DF"/>
                </a:solidFill>
                <a:ea typeface="+mn-lt"/>
                <a:cs typeface="+mn-lt"/>
              </a:rPr>
              <a:t>იუპიტერი</a:t>
            </a:r>
            <a:endParaRPr lang="en-US" dirty="0" err="1"/>
          </a:p>
        </p:txBody>
      </p:sp>
      <p:sp>
        <p:nvSpPr>
          <p:cNvPr id="7" name="Text 4"/>
          <p:cNvSpPr/>
          <p:nvPr/>
        </p:nvSpPr>
        <p:spPr>
          <a:xfrm>
            <a:off x="928330" y="2992160"/>
            <a:ext cx="7287339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50"/>
              </a:lnSpc>
            </a:pP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უდიდესი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პლანეტა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დიდი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წითელი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ლაქა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, 142,984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კმ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დიამეტრი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, 95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მთვარე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16161" y="3736300"/>
            <a:ext cx="7711678" cy="1175385"/>
          </a:xfrm>
          <a:prstGeom prst="roundRect">
            <a:avLst>
              <a:gd name="adj" fmla="val 7312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28330" y="3948470"/>
            <a:ext cx="2407206" cy="300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kern="0" spc="-57" dirty="0" err="1">
                <a:solidFill>
                  <a:srgbClr val="E5E0DF"/>
                </a:solidFill>
                <a:ea typeface="+mn-lt"/>
                <a:cs typeface="+mn-lt"/>
              </a:rPr>
              <a:t>სატურნი</a:t>
            </a:r>
            <a:endParaRPr lang="en-US" dirty="0" err="1">
              <a:ea typeface="+mn-lt"/>
              <a:cs typeface="+mn-lt"/>
            </a:endParaRPr>
          </a:p>
        </p:txBody>
      </p:sp>
      <p:sp>
        <p:nvSpPr>
          <p:cNvPr id="10" name="Text 7"/>
          <p:cNvSpPr/>
          <p:nvPr/>
        </p:nvSpPr>
        <p:spPr>
          <a:xfrm>
            <a:off x="928330" y="4261925"/>
            <a:ext cx="7287339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50"/>
              </a:lnSpc>
            </a:pP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ყინულისა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და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კლდისგან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დამზადებული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გამოჩენილი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რგოლები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, 120,536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კმ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დიამეტრი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, 146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მთვარე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716161" y="5116235"/>
            <a:ext cx="7711678" cy="1175385"/>
          </a:xfrm>
          <a:prstGeom prst="roundRect">
            <a:avLst>
              <a:gd name="adj" fmla="val 7312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28330" y="5328404"/>
            <a:ext cx="2407206" cy="300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kern="0" spc="-57" dirty="0" err="1">
                <a:solidFill>
                  <a:srgbClr val="E5E0DF"/>
                </a:solidFill>
                <a:ea typeface="+mn-lt"/>
                <a:cs typeface="+mn-lt"/>
              </a:rPr>
              <a:t>ურანი</a:t>
            </a:r>
            <a:endParaRPr lang="en-US" dirty="0" err="1"/>
          </a:p>
        </p:txBody>
      </p:sp>
      <p:sp>
        <p:nvSpPr>
          <p:cNvPr id="13" name="Text 10"/>
          <p:cNvSpPr/>
          <p:nvPr/>
        </p:nvSpPr>
        <p:spPr>
          <a:xfrm>
            <a:off x="928330" y="5752028"/>
            <a:ext cx="7287339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50"/>
              </a:lnSpc>
            </a:pP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გვერდით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დახრილი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, 51118 კმ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დიამეტრი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, 28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მთვარე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716161" y="6496169"/>
            <a:ext cx="7711678" cy="1175385"/>
          </a:xfrm>
          <a:prstGeom prst="roundRect">
            <a:avLst>
              <a:gd name="adj" fmla="val 7312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28330" y="6708338"/>
            <a:ext cx="2407206" cy="300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kern="0" spc="-57" dirty="0" err="1">
                <a:solidFill>
                  <a:srgbClr val="E5E0DF"/>
                </a:solidFill>
                <a:ea typeface="+mn-lt"/>
                <a:cs typeface="+mn-lt"/>
              </a:rPr>
              <a:t>ნეპტუნი</a:t>
            </a:r>
            <a:endParaRPr lang="en-US" dirty="0" err="1">
              <a:ea typeface="+mn-lt"/>
              <a:cs typeface="+mn-lt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928330" y="7131963"/>
            <a:ext cx="7287339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50"/>
              </a:lnSpc>
            </a:pP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ყველაზე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შორეული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პლანეტა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ძლიერი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ქარი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, 49,528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კმ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დიამეტრი</a:t>
            </a:r>
            <a:r>
              <a:rPr lang="en-US" sz="1600" dirty="0">
                <a:solidFill>
                  <a:srgbClr val="E5E0DF"/>
                </a:solidFill>
                <a:ea typeface="+mn-lt"/>
                <a:cs typeface="+mn-lt"/>
              </a:rPr>
              <a:t>, 16 </a:t>
            </a:r>
            <a:r>
              <a:rPr lang="en-US" sz="1600" dirty="0" err="1">
                <a:solidFill>
                  <a:srgbClr val="E5E0DF"/>
                </a:solidFill>
                <a:ea typeface="+mn-lt"/>
                <a:cs typeface="+mn-lt"/>
              </a:rPr>
              <a:t>მთვარე</a:t>
            </a:r>
            <a:endParaRPr lang="en-US" dirty="0" err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5903" y="621030"/>
            <a:ext cx="6320552" cy="663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200"/>
              </a:lnSpc>
            </a:pPr>
            <a:r>
              <a:rPr lang="en-US" sz="4150" kern="0" spc="-125" dirty="0" err="1">
                <a:solidFill>
                  <a:srgbClr val="FFFFFF"/>
                </a:solidFill>
                <a:ea typeface="+mn-lt"/>
                <a:cs typeface="+mn-lt"/>
              </a:rPr>
              <a:t>იუპიტერი</a:t>
            </a:r>
            <a:r>
              <a:rPr lang="en-US" sz="4150" kern="0" spc="-125" dirty="0">
                <a:solidFill>
                  <a:srgbClr val="FFFFFF"/>
                </a:solidFill>
                <a:ea typeface="+mn-lt"/>
                <a:cs typeface="+mn-lt"/>
              </a:rPr>
              <a:t>: </a:t>
            </a:r>
            <a:r>
              <a:rPr lang="en-US" sz="4150" kern="0" spc="-125" dirty="0" err="1">
                <a:solidFill>
                  <a:srgbClr val="FFFFFF"/>
                </a:solidFill>
                <a:ea typeface="+mn-lt"/>
                <a:cs typeface="+mn-lt"/>
              </a:rPr>
              <a:t>პლანეტების</a:t>
            </a:r>
            <a:r>
              <a:rPr lang="en-US" sz="4150" kern="0" spc="-125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4150" kern="0" spc="-125" dirty="0" err="1">
                <a:solidFill>
                  <a:srgbClr val="FFFFFF"/>
                </a:solidFill>
                <a:ea typeface="+mn-lt"/>
                <a:cs typeface="+mn-lt"/>
              </a:rPr>
              <a:t>მეფე</a:t>
            </a:r>
            <a:endParaRPr lang="en-US" dirty="0" err="1">
              <a:ea typeface="+mn-lt"/>
              <a:cs typeface="+mn-lt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75903" y="1468586"/>
            <a:ext cx="7564993" cy="1443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იუპიტერი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ყველაზე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დიდი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პლანეტაა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იგი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შედგება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გაზისგან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მას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აქვს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ექსტრემალური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ატმოსფერული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პირობები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მისი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მასა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2,5-ჯერ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აღემატება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ყველა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სხვა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პლანეტას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ერთად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დიდი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წითელი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ლაქა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დედამიწაზე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დიდი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ქარიშხალია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რომელიც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300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წელზე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მეტი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ხნის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განმავლობაში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შეიმჩნევა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გამორჩეული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მთვარეები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: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განიმედე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ევროპა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იო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კალისტო</a:t>
            </a:r>
            <a:endParaRPr lang="en-US" dirty="0" err="1"/>
          </a:p>
        </p:txBody>
      </p:sp>
      <p:sp>
        <p:nvSpPr>
          <p:cNvPr id="5" name="Shape 2"/>
          <p:cNvSpPr/>
          <p:nvPr/>
        </p:nvSpPr>
        <p:spPr>
          <a:xfrm>
            <a:off x="6529626" y="3320534"/>
            <a:ext cx="30480" cy="4287917"/>
          </a:xfrm>
          <a:prstGeom prst="roundRect">
            <a:avLst>
              <a:gd name="adj" fmla="val 310860"/>
            </a:avLst>
          </a:prstGeom>
          <a:solidFill>
            <a:srgbClr val="971B55"/>
          </a:solidFill>
          <a:ln/>
        </p:spPr>
      </p:sp>
      <p:sp>
        <p:nvSpPr>
          <p:cNvPr id="6" name="Shape 3"/>
          <p:cNvSpPr/>
          <p:nvPr/>
        </p:nvSpPr>
        <p:spPr>
          <a:xfrm>
            <a:off x="6752927" y="3812738"/>
            <a:ext cx="676751" cy="30480"/>
          </a:xfrm>
          <a:prstGeom prst="roundRect">
            <a:avLst>
              <a:gd name="adj" fmla="val 310860"/>
            </a:avLst>
          </a:prstGeom>
          <a:solidFill>
            <a:srgbClr val="971B55"/>
          </a:solidFill>
          <a:ln/>
        </p:spPr>
      </p:sp>
      <p:sp>
        <p:nvSpPr>
          <p:cNvPr id="7" name="Shape 4"/>
          <p:cNvSpPr/>
          <p:nvPr/>
        </p:nvSpPr>
        <p:spPr>
          <a:xfrm>
            <a:off x="6275844" y="3574256"/>
            <a:ext cx="507563" cy="507563"/>
          </a:xfrm>
          <a:prstGeom prst="roundRect">
            <a:avLst>
              <a:gd name="adj" fmla="val 18668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370380" y="3628965"/>
            <a:ext cx="318373" cy="3980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kern="0" spc="-75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1</a:t>
            </a:r>
            <a:endParaRPr lang="en-US" sz="2500" dirty="0"/>
          </a:p>
        </p:txBody>
      </p:sp>
      <p:sp>
        <p:nvSpPr>
          <p:cNvPr id="9" name="Text 6"/>
          <p:cNvSpPr/>
          <p:nvPr/>
        </p:nvSpPr>
        <p:spPr>
          <a:xfrm>
            <a:off x="7657624" y="3546038"/>
            <a:ext cx="2654022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2050" kern="0" spc="-63" dirty="0" err="1">
                <a:solidFill>
                  <a:srgbClr val="E5E0DF"/>
                </a:solidFill>
                <a:ea typeface="+mn-lt"/>
                <a:cs typeface="+mn-lt"/>
              </a:rPr>
              <a:t>დიდი</a:t>
            </a:r>
            <a:r>
              <a:rPr lang="en-US" sz="2050" kern="0" spc="-63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050" kern="0" spc="-63" dirty="0" err="1">
                <a:solidFill>
                  <a:srgbClr val="E5E0DF"/>
                </a:solidFill>
                <a:ea typeface="+mn-lt"/>
                <a:cs typeface="+mn-lt"/>
              </a:rPr>
              <a:t>წითელი</a:t>
            </a:r>
            <a:r>
              <a:rPr lang="en-US" sz="2050" kern="0" spc="-63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050" kern="0" spc="-63" dirty="0" err="1">
                <a:solidFill>
                  <a:srgbClr val="E5E0DF"/>
                </a:solidFill>
                <a:ea typeface="+mn-lt"/>
                <a:cs typeface="+mn-lt"/>
              </a:rPr>
              <a:t>ლაქა</a:t>
            </a:r>
            <a:endParaRPr lang="en-US" dirty="0" err="1"/>
          </a:p>
        </p:txBody>
      </p:sp>
      <p:sp>
        <p:nvSpPr>
          <p:cNvPr id="10" name="Text 7"/>
          <p:cNvSpPr/>
          <p:nvPr/>
        </p:nvSpPr>
        <p:spPr>
          <a:xfrm>
            <a:off x="7657624" y="4013002"/>
            <a:ext cx="618327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დედამიწაზე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დიდი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ქარიშხალი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6752927" y="5317212"/>
            <a:ext cx="676751" cy="30480"/>
          </a:xfrm>
          <a:prstGeom prst="roundRect">
            <a:avLst>
              <a:gd name="adj" fmla="val 310860"/>
            </a:avLst>
          </a:prstGeom>
          <a:solidFill>
            <a:srgbClr val="971B55"/>
          </a:solidFill>
          <a:ln/>
        </p:spPr>
      </p:sp>
      <p:sp>
        <p:nvSpPr>
          <p:cNvPr id="12" name="Shape 9"/>
          <p:cNvSpPr/>
          <p:nvPr/>
        </p:nvSpPr>
        <p:spPr>
          <a:xfrm>
            <a:off x="6275844" y="5078730"/>
            <a:ext cx="507563" cy="507563"/>
          </a:xfrm>
          <a:prstGeom prst="roundRect">
            <a:avLst>
              <a:gd name="adj" fmla="val 18668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70380" y="5133439"/>
            <a:ext cx="318373" cy="3980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kern="0" spc="-75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7657624" y="5050512"/>
            <a:ext cx="2654022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kern="0" spc="-63" dirty="0" err="1">
                <a:solidFill>
                  <a:srgbClr val="E5E0DF"/>
                </a:solidFill>
                <a:ea typeface="+mn-lt"/>
                <a:cs typeface="+mn-lt"/>
              </a:rPr>
              <a:t>მასა</a:t>
            </a:r>
            <a:endParaRPr lang="en-US" dirty="0" err="1">
              <a:ea typeface="+mn-lt"/>
              <a:cs typeface="+mn-lt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657624" y="5517475"/>
            <a:ext cx="618327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2.5x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ყველა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სხვა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პლანეტა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ერთად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6752927" y="6821686"/>
            <a:ext cx="676751" cy="30480"/>
          </a:xfrm>
          <a:prstGeom prst="roundRect">
            <a:avLst>
              <a:gd name="adj" fmla="val 310860"/>
            </a:avLst>
          </a:prstGeom>
          <a:solidFill>
            <a:srgbClr val="971B55"/>
          </a:solidFill>
          <a:ln/>
        </p:spPr>
      </p:sp>
      <p:sp>
        <p:nvSpPr>
          <p:cNvPr id="17" name="Shape 14"/>
          <p:cNvSpPr/>
          <p:nvPr/>
        </p:nvSpPr>
        <p:spPr>
          <a:xfrm>
            <a:off x="6275844" y="6583204"/>
            <a:ext cx="507563" cy="507563"/>
          </a:xfrm>
          <a:prstGeom prst="roundRect">
            <a:avLst>
              <a:gd name="adj" fmla="val 18668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6370380" y="6637913"/>
            <a:ext cx="318373" cy="3980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kern="0" spc="-75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3</a:t>
            </a:r>
            <a:endParaRPr lang="en-US" sz="2500" dirty="0"/>
          </a:p>
        </p:txBody>
      </p:sp>
      <p:sp>
        <p:nvSpPr>
          <p:cNvPr id="19" name="Text 16"/>
          <p:cNvSpPr/>
          <p:nvPr/>
        </p:nvSpPr>
        <p:spPr>
          <a:xfrm>
            <a:off x="7657624" y="6554986"/>
            <a:ext cx="2654022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2050" kern="0" spc="-63" dirty="0" err="1">
                <a:solidFill>
                  <a:srgbClr val="E5E0DF"/>
                </a:solidFill>
                <a:ea typeface="+mn-lt"/>
                <a:cs typeface="+mn-lt"/>
              </a:rPr>
              <a:t>გალილეის</a:t>
            </a:r>
            <a:r>
              <a:rPr lang="en-US" sz="2050" kern="0" spc="-63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2050" kern="0" spc="-63" dirty="0" err="1">
                <a:solidFill>
                  <a:srgbClr val="E5E0DF"/>
                </a:solidFill>
                <a:ea typeface="+mn-lt"/>
                <a:cs typeface="+mn-lt"/>
              </a:rPr>
              <a:t>მთვარეები</a:t>
            </a:r>
            <a:endParaRPr lang="en-US" dirty="0" err="1">
              <a:ea typeface="+mn-lt"/>
              <a:cs typeface="+mn-lt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7657624" y="7021949"/>
            <a:ext cx="618327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განიმედე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ევროპა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იო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750" dirty="0" err="1">
                <a:solidFill>
                  <a:srgbClr val="E5E0DF"/>
                </a:solidFill>
                <a:ea typeface="+mn-lt"/>
                <a:cs typeface="+mn-lt"/>
              </a:rPr>
              <a:t>კალისტო</a:t>
            </a:r>
            <a:r>
              <a:rPr lang="en-US" sz="1750" dirty="0">
                <a:solidFill>
                  <a:srgbClr val="E5E0DF"/>
                </a:solidFill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7DBF260-7E2F-12CB-3C66-65E2472B890C}"/>
              </a:ext>
            </a:extLst>
          </p:cNvPr>
          <p:cNvSpPr/>
          <p:nvPr/>
        </p:nvSpPr>
        <p:spPr>
          <a:xfrm>
            <a:off x="12813631" y="7640052"/>
            <a:ext cx="1756610" cy="589547"/>
          </a:xfrm>
          <a:prstGeom prst="rect">
            <a:avLst/>
          </a:prstGeom>
          <a:solidFill>
            <a:srgbClr val="24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1866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US" sz="4400" kern="0" spc="-133" dirty="0" err="1">
                <a:solidFill>
                  <a:srgbClr val="FFFFFF"/>
                </a:solidFill>
                <a:ea typeface="+mn-lt"/>
                <a:cs typeface="+mn-lt"/>
              </a:rPr>
              <a:t>კომეტები</a:t>
            </a:r>
            <a:r>
              <a:rPr lang="en-US" sz="4400" kern="0" spc="-133" dirty="0">
                <a:solidFill>
                  <a:srgbClr val="FFFFFF"/>
                </a:solidFill>
                <a:ea typeface="+mn-lt"/>
                <a:cs typeface="+mn-lt"/>
              </a:rPr>
              <a:t>: </a:t>
            </a:r>
            <a:r>
              <a:rPr lang="en-US" sz="4400" kern="0" spc="-133" dirty="0" err="1">
                <a:solidFill>
                  <a:srgbClr val="FFFFFF"/>
                </a:solidFill>
                <a:ea typeface="+mn-lt"/>
                <a:cs typeface="+mn-lt"/>
              </a:rPr>
              <a:t>ყინულოვანი</a:t>
            </a:r>
            <a:r>
              <a:rPr lang="en-US" sz="4400" kern="0" spc="-133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4400" kern="0" spc="-133" dirty="0" err="1">
                <a:solidFill>
                  <a:srgbClr val="FFFFFF"/>
                </a:solidFill>
                <a:ea typeface="+mn-lt"/>
                <a:cs typeface="+mn-lt"/>
              </a:rPr>
              <a:t>მოგზაურები</a:t>
            </a:r>
            <a:endParaRPr lang="en-US" dirty="0" err="1"/>
          </a:p>
        </p:txBody>
      </p:sp>
      <p:sp>
        <p:nvSpPr>
          <p:cNvPr id="3" name="Text 1"/>
          <p:cNvSpPr/>
          <p:nvPr/>
        </p:nvSpPr>
        <p:spPr>
          <a:xfrm>
            <a:off x="837724" y="1901428"/>
            <a:ext cx="1295495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კომეტები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ყინულოვანი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სხეულებია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ისინი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წარმოიქმნება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კოიპერის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სარტყლისა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და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ოორტის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ღრუბლიდან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მათი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სტრუქტურა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მოიცავს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ბირთვს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კომას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და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კუდს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ჰალეის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კომეტა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75-76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წელიწადში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ერთხელ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ჩანს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კომეტებს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როგორც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წესი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,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აქვთ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რამდენიმე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კილომეტრის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დიამეტრი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მათმა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სიჩქარემ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შეიძლება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მიაღწიოს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70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კმ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/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წმ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-ს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მზესთან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ახლოს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7638" y="3319701"/>
            <a:ext cx="2137529" cy="135719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907988" y="3955494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50" b="1" kern="0" spc="-7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5384482" y="355901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 err="1">
                <a:solidFill>
                  <a:srgbClr val="E5E0DF"/>
                </a:solidFill>
                <a:ea typeface="+mn-lt"/>
                <a:cs typeface="+mn-lt"/>
              </a:rPr>
              <a:t>კუდი</a:t>
            </a:r>
            <a:endParaRPr lang="en-US" dirty="0" err="1">
              <a:ea typeface="+mn-lt"/>
              <a:cs typeface="+mn-lt"/>
            </a:endParaRPr>
          </a:p>
        </p:txBody>
      </p:sp>
      <p:sp>
        <p:nvSpPr>
          <p:cNvPr id="7" name="Text 4"/>
          <p:cNvSpPr/>
          <p:nvPr/>
        </p:nvSpPr>
        <p:spPr>
          <a:xfrm>
            <a:off x="5384482" y="3911336"/>
            <a:ext cx="4921867" cy="460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იგი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ვრცელდება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მილიონობით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კილომეტრზე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</p:txBody>
      </p:sp>
      <p:sp>
        <p:nvSpPr>
          <p:cNvPr id="8" name="Shape 5"/>
          <p:cNvSpPr/>
          <p:nvPr/>
        </p:nvSpPr>
        <p:spPr>
          <a:xfrm>
            <a:off x="5204936" y="4691539"/>
            <a:ext cx="8527971" cy="15240"/>
          </a:xfrm>
          <a:prstGeom prst="roundRect">
            <a:avLst>
              <a:gd name="adj" fmla="val 659712"/>
            </a:avLst>
          </a:prstGeom>
          <a:solidFill>
            <a:srgbClr val="971B55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8814" y="4736663"/>
            <a:ext cx="4275058" cy="135719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3907988" y="5204817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50" b="1" kern="0" spc="-7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6453187" y="4975979"/>
            <a:ext cx="245923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buNone/>
            </a:pPr>
            <a:r>
              <a:rPr lang="en-US" sz="2200" kern="0" spc="-67" dirty="0" err="1">
                <a:solidFill>
                  <a:srgbClr val="E5E0DF"/>
                </a:solidFill>
                <a:ea typeface="+mn-lt"/>
                <a:cs typeface="+mn-lt"/>
              </a:rPr>
              <a:t>კომა</a:t>
            </a:r>
            <a:endParaRPr lang="en-US" dirty="0" err="1">
              <a:ea typeface="+mn-lt"/>
              <a:cs typeface="+mn-lt"/>
            </a:endParaRPr>
          </a:p>
          <a:p>
            <a:endParaRPr lang="en-US" sz="2200" b="1" kern="0" spc="-67" dirty="0">
              <a:solidFill>
                <a:srgbClr val="E5E0DF"/>
              </a:solidFill>
              <a:ea typeface="Calibri"/>
              <a:cs typeface="Calibri"/>
            </a:endParaRPr>
          </a:p>
          <a:p>
            <a:pPr>
              <a:lnSpc>
                <a:spcPts val="2750"/>
              </a:lnSpc>
            </a:pPr>
            <a:endParaRPr lang="en-US" sz="2200" b="1" kern="0" spc="-67" dirty="0">
              <a:solidFill>
                <a:srgbClr val="E5E0DF"/>
              </a:solidFill>
              <a:latin typeface="Overpass Bold"/>
            </a:endParaRPr>
          </a:p>
        </p:txBody>
      </p:sp>
      <p:sp>
        <p:nvSpPr>
          <p:cNvPr id="12" name="Text 8"/>
          <p:cNvSpPr/>
          <p:nvPr/>
        </p:nvSpPr>
        <p:spPr>
          <a:xfrm>
            <a:off x="6453187" y="5471517"/>
            <a:ext cx="245923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აკრავს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ბირთვს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</p:txBody>
      </p:sp>
      <p:sp>
        <p:nvSpPr>
          <p:cNvPr id="13" name="Shape 9"/>
          <p:cNvSpPr/>
          <p:nvPr/>
        </p:nvSpPr>
        <p:spPr>
          <a:xfrm>
            <a:off x="6273641" y="6108502"/>
            <a:ext cx="7459266" cy="15240"/>
          </a:xfrm>
          <a:prstGeom prst="roundRect">
            <a:avLst>
              <a:gd name="adj" fmla="val 659712"/>
            </a:avLst>
          </a:prstGeom>
          <a:solidFill>
            <a:srgbClr val="971B55"/>
          </a:solidFill>
          <a:ln/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109" y="6153626"/>
            <a:ext cx="6412587" cy="1357193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3908107" y="6621780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50" b="1" kern="0" spc="-7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1"/>
          <p:cNvSpPr/>
          <p:nvPr/>
        </p:nvSpPr>
        <p:spPr>
          <a:xfrm>
            <a:off x="7522012" y="6392942"/>
            <a:ext cx="100334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 err="1">
                <a:solidFill>
                  <a:srgbClr val="E5E0DF"/>
                </a:solidFill>
                <a:ea typeface="+mn-lt"/>
                <a:cs typeface="+mn-lt"/>
              </a:rPr>
              <a:t>ბირთვი</a:t>
            </a:r>
            <a:endParaRPr lang="en-US" dirty="0" err="1">
              <a:ea typeface="+mn-lt"/>
              <a:cs typeface="+mn-lt"/>
            </a:endParaRPr>
          </a:p>
        </p:txBody>
      </p:sp>
      <p:sp>
        <p:nvSpPr>
          <p:cNvPr id="17" name="Text 12"/>
          <p:cNvSpPr/>
          <p:nvPr/>
        </p:nvSpPr>
        <p:spPr>
          <a:xfrm>
            <a:off x="7522012" y="6833396"/>
            <a:ext cx="2611802" cy="438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ყინულოვანი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dirty="0" err="1">
                <a:solidFill>
                  <a:srgbClr val="E5E0DF"/>
                </a:solidFill>
                <a:ea typeface="+mn-lt"/>
                <a:cs typeface="+mn-lt"/>
              </a:rPr>
              <a:t>ბირთვი</a:t>
            </a:r>
            <a:r>
              <a:rPr lang="en-US" sz="1850" dirty="0">
                <a:solidFill>
                  <a:srgbClr val="E5E0DF"/>
                </a:solidFill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8CB7126-C8A6-0A35-8CE0-2853B09684F2}"/>
              </a:ext>
            </a:extLst>
          </p:cNvPr>
          <p:cNvSpPr/>
          <p:nvPr/>
        </p:nvSpPr>
        <p:spPr>
          <a:xfrm>
            <a:off x="12813631" y="7640052"/>
            <a:ext cx="1756610" cy="589547"/>
          </a:xfrm>
          <a:prstGeom prst="rect">
            <a:avLst/>
          </a:prstGeom>
          <a:solidFill>
            <a:srgbClr val="24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4969" y="716161"/>
            <a:ext cx="7734062" cy="1184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650"/>
              </a:lnSpc>
            </a:pPr>
            <a:r>
              <a:rPr lang="en-US" sz="3700" kern="0" spc="-112" dirty="0" err="1">
                <a:solidFill>
                  <a:srgbClr val="FFFFFF"/>
                </a:solidFill>
                <a:ea typeface="+mn-lt"/>
                <a:cs typeface="+mn-lt"/>
              </a:rPr>
              <a:t>ნეპტუნის</a:t>
            </a:r>
            <a:r>
              <a:rPr lang="en-US" sz="3700" kern="0" spc="-112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3700" kern="0" spc="-112" dirty="0" err="1">
                <a:solidFill>
                  <a:srgbClr val="FFFFFF"/>
                </a:solidFill>
                <a:ea typeface="+mn-lt"/>
                <a:cs typeface="+mn-lt"/>
              </a:rPr>
              <a:t>მიღმა</a:t>
            </a:r>
            <a:r>
              <a:rPr lang="en-US" sz="3700" kern="0" spc="-112" dirty="0">
                <a:solidFill>
                  <a:srgbClr val="FFFFFF"/>
                </a:solidFill>
                <a:ea typeface="+mn-lt"/>
                <a:cs typeface="+mn-lt"/>
              </a:rPr>
              <a:t>: </a:t>
            </a:r>
            <a:r>
              <a:rPr lang="en-US" sz="3700" kern="0" spc="-112" dirty="0" err="1">
                <a:solidFill>
                  <a:srgbClr val="FFFFFF"/>
                </a:solidFill>
                <a:ea typeface="+mn-lt"/>
                <a:cs typeface="+mn-lt"/>
              </a:rPr>
              <a:t>კოიპერის</a:t>
            </a:r>
            <a:r>
              <a:rPr lang="en-US" sz="3700" kern="0" spc="-112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3700" kern="0" spc="-112" dirty="0" err="1">
                <a:solidFill>
                  <a:srgbClr val="FFFFFF"/>
                </a:solidFill>
                <a:ea typeface="+mn-lt"/>
                <a:cs typeface="+mn-lt"/>
              </a:rPr>
              <a:t>სარტყელი</a:t>
            </a:r>
            <a:r>
              <a:rPr lang="en-US" sz="3700" kern="0" spc="-112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3700" kern="0" spc="-112" dirty="0" err="1">
                <a:solidFill>
                  <a:srgbClr val="FFFFFF"/>
                </a:solidFill>
                <a:ea typeface="+mn-lt"/>
                <a:cs typeface="+mn-lt"/>
              </a:rPr>
              <a:t>და</a:t>
            </a:r>
            <a:r>
              <a:rPr lang="en-US" sz="3700" kern="0" spc="-112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3700" kern="0" spc="-112" dirty="0" err="1">
                <a:solidFill>
                  <a:srgbClr val="FFFFFF"/>
                </a:solidFill>
                <a:ea typeface="+mn-lt"/>
                <a:cs typeface="+mn-lt"/>
              </a:rPr>
              <a:t>ოორტის</a:t>
            </a:r>
            <a:r>
              <a:rPr lang="en-US" sz="3700" kern="0" spc="-112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3700" kern="0" spc="-112" dirty="0" err="1">
                <a:solidFill>
                  <a:srgbClr val="FFFFFF"/>
                </a:solidFill>
                <a:ea typeface="+mn-lt"/>
                <a:cs typeface="+mn-lt"/>
              </a:rPr>
              <a:t>ღრუბელი</a:t>
            </a:r>
            <a:endParaRPr lang="en-US" dirty="0" err="1"/>
          </a:p>
        </p:txBody>
      </p:sp>
      <p:sp>
        <p:nvSpPr>
          <p:cNvPr id="4" name="Text 1"/>
          <p:cNvSpPr/>
          <p:nvPr/>
        </p:nvSpPr>
        <p:spPr>
          <a:xfrm>
            <a:off x="704969" y="2059914"/>
            <a:ext cx="7734062" cy="9669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კოიპერის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სარტყელი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შეიცავს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პლუტონს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ოორტის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ღრუბელი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არის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გრძელვადიანი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კომეტების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წყარო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პლუტონი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ახლა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ჯუჯა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პლანეტაა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მისი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დიამეტრი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~2377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კმ-ია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5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მთვარესთან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ერთად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ერისი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არის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კიდევ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ერთი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მნიშვნელოვანი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კოიპერის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სარტყელი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ობიექტი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.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მისი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დიამეტრი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~ 2326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კმ-ია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და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აქვს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1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მთვარე</a:t>
            </a:r>
            <a:endParaRPr lang="en-US" dirty="0" err="1"/>
          </a:p>
        </p:txBody>
      </p:sp>
      <p:sp>
        <p:nvSpPr>
          <p:cNvPr id="5" name="Text 2"/>
          <p:cNvSpPr/>
          <p:nvPr/>
        </p:nvSpPr>
        <p:spPr>
          <a:xfrm>
            <a:off x="704969" y="3497223"/>
            <a:ext cx="3715941" cy="664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5200" b="1" kern="0" spc="-15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2377</a:t>
            </a:r>
            <a:endParaRPr lang="en-US" sz="5200" dirty="0"/>
          </a:p>
        </p:txBody>
      </p:sp>
      <p:sp>
        <p:nvSpPr>
          <p:cNvPr id="6" name="Text 3"/>
          <p:cNvSpPr/>
          <p:nvPr/>
        </p:nvSpPr>
        <p:spPr>
          <a:xfrm>
            <a:off x="1377910" y="4413528"/>
            <a:ext cx="2369939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300"/>
              </a:lnSpc>
            </a:pPr>
            <a:r>
              <a:rPr lang="en-US" sz="1850" kern="0" spc="-56" dirty="0" err="1">
                <a:solidFill>
                  <a:srgbClr val="E5E0DF"/>
                </a:solidFill>
                <a:ea typeface="+mn-lt"/>
                <a:cs typeface="+mn-lt"/>
              </a:rPr>
              <a:t>პლუტონის</a:t>
            </a:r>
            <a:r>
              <a:rPr lang="en-US" sz="1850" kern="0" spc="-56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kern="0" spc="-56" dirty="0" err="1">
                <a:solidFill>
                  <a:srgbClr val="E5E0DF"/>
                </a:solidFill>
                <a:ea typeface="+mn-lt"/>
                <a:cs typeface="+mn-lt"/>
              </a:rPr>
              <a:t>დიამეტრი</a:t>
            </a:r>
            <a:endParaRPr lang="en-US" dirty="0" err="1"/>
          </a:p>
        </p:txBody>
      </p:sp>
      <p:sp>
        <p:nvSpPr>
          <p:cNvPr id="7" name="Text 4"/>
          <p:cNvSpPr/>
          <p:nvPr/>
        </p:nvSpPr>
        <p:spPr>
          <a:xfrm>
            <a:off x="704969" y="4830604"/>
            <a:ext cx="3715941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კილომეტრები</a:t>
            </a:r>
            <a:endParaRPr lang="en-US" dirty="0" err="1">
              <a:ea typeface="+mn-lt"/>
              <a:cs typeface="+mn-lt"/>
            </a:endParaRPr>
          </a:p>
        </p:txBody>
      </p:sp>
      <p:sp>
        <p:nvSpPr>
          <p:cNvPr id="8" name="Text 5"/>
          <p:cNvSpPr/>
          <p:nvPr/>
        </p:nvSpPr>
        <p:spPr>
          <a:xfrm>
            <a:off x="4722971" y="3497223"/>
            <a:ext cx="3716060" cy="664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5200" b="1" kern="0" spc="-15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5</a:t>
            </a:r>
            <a:endParaRPr lang="en-US" sz="5200" dirty="0"/>
          </a:p>
        </p:txBody>
      </p:sp>
      <p:sp>
        <p:nvSpPr>
          <p:cNvPr id="9" name="Text 6"/>
          <p:cNvSpPr/>
          <p:nvPr/>
        </p:nvSpPr>
        <p:spPr>
          <a:xfrm>
            <a:off x="5396032" y="4413528"/>
            <a:ext cx="2369939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300"/>
              </a:lnSpc>
            </a:pPr>
            <a:r>
              <a:rPr lang="en-US" sz="1850" kern="0" spc="-56" dirty="0" err="1">
                <a:solidFill>
                  <a:srgbClr val="E5E0DF"/>
                </a:solidFill>
                <a:ea typeface="+mn-lt"/>
                <a:cs typeface="+mn-lt"/>
              </a:rPr>
              <a:t>პლუტონის</a:t>
            </a:r>
            <a:r>
              <a:rPr lang="en-US" sz="1850" kern="0" spc="-56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kern="0" spc="-56" dirty="0" err="1">
                <a:solidFill>
                  <a:srgbClr val="E5E0DF"/>
                </a:solidFill>
                <a:ea typeface="+mn-lt"/>
                <a:cs typeface="+mn-lt"/>
              </a:rPr>
              <a:t>მთვარეები</a:t>
            </a:r>
            <a:endParaRPr lang="en-US" dirty="0" err="1">
              <a:ea typeface="+mn-lt"/>
              <a:cs typeface="+mn-lt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722971" y="4830604"/>
            <a:ext cx="3716060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500"/>
              </a:lnSpc>
            </a:pP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ბრუნავს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ჯუჯა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პლანეტაზე</a:t>
            </a:r>
            <a:r>
              <a:rPr lang="en-US" sz="1550" dirty="0">
                <a:solidFill>
                  <a:srgbClr val="E5E0DF"/>
                </a:solidFill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</p:txBody>
      </p:sp>
      <p:sp>
        <p:nvSpPr>
          <p:cNvPr id="11" name="Text 8"/>
          <p:cNvSpPr/>
          <p:nvPr/>
        </p:nvSpPr>
        <p:spPr>
          <a:xfrm>
            <a:off x="2713911" y="5857756"/>
            <a:ext cx="3716060" cy="664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5200" b="1" kern="0" spc="-15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2326</a:t>
            </a:r>
            <a:endParaRPr lang="en-US" sz="5200" dirty="0"/>
          </a:p>
        </p:txBody>
      </p:sp>
      <p:sp>
        <p:nvSpPr>
          <p:cNvPr id="12" name="Text 9"/>
          <p:cNvSpPr/>
          <p:nvPr/>
        </p:nvSpPr>
        <p:spPr>
          <a:xfrm>
            <a:off x="3386971" y="6774061"/>
            <a:ext cx="2369939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300"/>
              </a:lnSpc>
            </a:pPr>
            <a:r>
              <a:rPr lang="en-US" sz="1850" kern="0" spc="-56" dirty="0" err="1">
                <a:solidFill>
                  <a:srgbClr val="E5E0DF"/>
                </a:solidFill>
                <a:ea typeface="+mn-lt"/>
                <a:cs typeface="+mn-lt"/>
              </a:rPr>
              <a:t>ერისის</a:t>
            </a:r>
            <a:r>
              <a:rPr lang="en-US" sz="1850" kern="0" spc="-56" dirty="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850" kern="0" spc="-56" dirty="0" err="1">
                <a:solidFill>
                  <a:srgbClr val="E5E0DF"/>
                </a:solidFill>
                <a:ea typeface="+mn-lt"/>
                <a:cs typeface="+mn-lt"/>
              </a:rPr>
              <a:t>დიამეტრი</a:t>
            </a:r>
            <a:endParaRPr lang="en-US" dirty="0" err="1"/>
          </a:p>
        </p:txBody>
      </p:sp>
      <p:sp>
        <p:nvSpPr>
          <p:cNvPr id="13" name="Text 10"/>
          <p:cNvSpPr/>
          <p:nvPr/>
        </p:nvSpPr>
        <p:spPr>
          <a:xfrm>
            <a:off x="2713911" y="7191137"/>
            <a:ext cx="3716060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 err="1">
                <a:solidFill>
                  <a:srgbClr val="E5E0DF"/>
                </a:solidFill>
                <a:ea typeface="+mn-lt"/>
                <a:cs typeface="+mn-lt"/>
              </a:rPr>
              <a:t>კილომეტრები</a:t>
            </a:r>
            <a:endParaRPr lang="en-US" dirty="0" err="1">
              <a:ea typeface="+mn-lt"/>
              <a:cs typeface="+mn-l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67</cp:revision>
  <dcterms:created xsi:type="dcterms:W3CDTF">2025-03-22T08:07:05Z</dcterms:created>
  <dcterms:modified xsi:type="dcterms:W3CDTF">2025-03-22T08:25:31Z</dcterms:modified>
</cp:coreProperties>
</file>